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67" r:id="rId2"/>
    <p:sldId id="401" r:id="rId3"/>
    <p:sldId id="384" r:id="rId4"/>
    <p:sldId id="394" r:id="rId5"/>
    <p:sldId id="395" r:id="rId6"/>
    <p:sldId id="393" r:id="rId7"/>
    <p:sldId id="391" r:id="rId8"/>
    <p:sldId id="400"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Candara" panose="020E050203030302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gSJcux80fmhYSnMMBHaLSzNyz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2626"/>
    <a:srgbClr val="B40000"/>
    <a:srgbClr val="A5210B"/>
    <a:srgbClr val="B9B9B9"/>
    <a:srgbClr val="E7E2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CE3F6-C52A-A791-16D8-0B904A941FDB}" v="75" dt="2024-03-28T16:27:46.824"/>
    <p1510:client id="{B2CBF3DC-AA44-4348-A0A4-75BCDDBBD688}" v="4" dt="2024-03-28T19:42:50.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70012" autoAdjust="0"/>
  </p:normalViewPr>
  <p:slideViewPr>
    <p:cSldViewPr snapToGrid="0">
      <p:cViewPr varScale="1">
        <p:scale>
          <a:sx n="69" d="100"/>
          <a:sy n="69" d="100"/>
        </p:scale>
        <p:origin x="108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35"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tbrook, Pilar" userId="S::pilar.westbrook@fortbendisd.com::f3d1c9ef-9950-42ee-ac50-a02c421953f5" providerId="AD" clId="Web-{DAF39483-5C1B-8C3A-5506-FD312C8D422F}"/>
    <pc:docChg chg="modSld">
      <pc:chgData name="Westbrook, Pilar" userId="S::pilar.westbrook@fortbendisd.com::f3d1c9ef-9950-42ee-ac50-a02c421953f5" providerId="AD" clId="Web-{DAF39483-5C1B-8C3A-5506-FD312C8D422F}" dt="2024-03-01T21:27:06.073" v="71" actId="1076"/>
      <pc:docMkLst>
        <pc:docMk/>
      </pc:docMkLst>
      <pc:sldChg chg="modSp">
        <pc:chgData name="Westbrook, Pilar" userId="S::pilar.westbrook@fortbendisd.com::f3d1c9ef-9950-42ee-ac50-a02c421953f5" providerId="AD" clId="Web-{DAF39483-5C1B-8C3A-5506-FD312C8D422F}" dt="2024-03-01T15:45:00.782" v="0" actId="20577"/>
        <pc:sldMkLst>
          <pc:docMk/>
          <pc:sldMk cId="3484231355" sldId="267"/>
        </pc:sldMkLst>
        <pc:spChg chg="mod">
          <ac:chgData name="Westbrook, Pilar" userId="S::pilar.westbrook@fortbendisd.com::f3d1c9ef-9950-42ee-ac50-a02c421953f5" providerId="AD" clId="Web-{DAF39483-5C1B-8C3A-5506-FD312C8D422F}" dt="2024-03-01T15:45:00.782" v="0" actId="20577"/>
          <ac:spMkLst>
            <pc:docMk/>
            <pc:sldMk cId="3484231355" sldId="267"/>
            <ac:spMk id="4" creationId="{097302BF-79B5-488F-B83D-01C798EF96B0}"/>
          </ac:spMkLst>
        </pc:spChg>
      </pc:sldChg>
      <pc:sldChg chg="modSp">
        <pc:chgData name="Westbrook, Pilar" userId="S::pilar.westbrook@fortbendisd.com::f3d1c9ef-9950-42ee-ac50-a02c421953f5" providerId="AD" clId="Web-{DAF39483-5C1B-8C3A-5506-FD312C8D422F}" dt="2024-03-01T15:47:05.990" v="2" actId="14100"/>
        <pc:sldMkLst>
          <pc:docMk/>
          <pc:sldMk cId="1083566198" sldId="275"/>
        </pc:sldMkLst>
        <pc:grpChg chg="mod">
          <ac:chgData name="Westbrook, Pilar" userId="S::pilar.westbrook@fortbendisd.com::f3d1c9ef-9950-42ee-ac50-a02c421953f5" providerId="AD" clId="Web-{DAF39483-5C1B-8C3A-5506-FD312C8D422F}" dt="2024-03-01T15:47:05.990" v="2" actId="14100"/>
          <ac:grpSpMkLst>
            <pc:docMk/>
            <pc:sldMk cId="1083566198" sldId="275"/>
            <ac:grpSpMk id="3" creationId="{2F9E9535-1AC5-1C32-C753-AC2194C0D5E4}"/>
          </ac:grpSpMkLst>
        </pc:grpChg>
      </pc:sldChg>
      <pc:sldChg chg="modSp">
        <pc:chgData name="Westbrook, Pilar" userId="S::pilar.westbrook@fortbendisd.com::f3d1c9ef-9950-42ee-ac50-a02c421953f5" providerId="AD" clId="Web-{DAF39483-5C1B-8C3A-5506-FD312C8D422F}" dt="2024-03-01T15:49:35.058" v="20" actId="20577"/>
        <pc:sldMkLst>
          <pc:docMk/>
          <pc:sldMk cId="2690195471" sldId="382"/>
        </pc:sldMkLst>
        <pc:spChg chg="mod">
          <ac:chgData name="Westbrook, Pilar" userId="S::pilar.westbrook@fortbendisd.com::f3d1c9ef-9950-42ee-ac50-a02c421953f5" providerId="AD" clId="Web-{DAF39483-5C1B-8C3A-5506-FD312C8D422F}" dt="2024-03-01T15:49:35.058" v="20" actId="20577"/>
          <ac:spMkLst>
            <pc:docMk/>
            <pc:sldMk cId="2690195471" sldId="382"/>
            <ac:spMk id="39" creationId="{04FA6468-C13E-3FD3-187E-E9DF1FE2FBEE}"/>
          </ac:spMkLst>
        </pc:spChg>
        <pc:spChg chg="mod">
          <ac:chgData name="Westbrook, Pilar" userId="S::pilar.westbrook@fortbendisd.com::f3d1c9ef-9950-42ee-ac50-a02c421953f5" providerId="AD" clId="Web-{DAF39483-5C1B-8C3A-5506-FD312C8D422F}" dt="2024-03-01T15:48:44.150" v="8" actId="1076"/>
          <ac:spMkLst>
            <pc:docMk/>
            <pc:sldMk cId="2690195471" sldId="382"/>
            <ac:spMk id="58" creationId="{232C75E1-D8F5-67DC-545B-D76C188966E7}"/>
          </ac:spMkLst>
        </pc:spChg>
        <pc:spChg chg="mod">
          <ac:chgData name="Westbrook, Pilar" userId="S::pilar.westbrook@fortbendisd.com::f3d1c9ef-9950-42ee-ac50-a02c421953f5" providerId="AD" clId="Web-{DAF39483-5C1B-8C3A-5506-FD312C8D422F}" dt="2024-03-01T15:48:51.478" v="9" actId="1076"/>
          <ac:spMkLst>
            <pc:docMk/>
            <pc:sldMk cId="2690195471" sldId="382"/>
            <ac:spMk id="70" creationId="{3CC5F4FC-A86D-6DC8-9D31-753D89B32A8B}"/>
          </ac:spMkLst>
        </pc:spChg>
        <pc:grpChg chg="mod">
          <ac:chgData name="Westbrook, Pilar" userId="S::pilar.westbrook@fortbendisd.com::f3d1c9ef-9950-42ee-ac50-a02c421953f5" providerId="AD" clId="Web-{DAF39483-5C1B-8C3A-5506-FD312C8D422F}" dt="2024-03-01T15:48:32.790" v="5" actId="1076"/>
          <ac:grpSpMkLst>
            <pc:docMk/>
            <pc:sldMk cId="2690195471" sldId="382"/>
            <ac:grpSpMk id="3" creationId="{75E0F99E-6699-A4E1-BCFD-269E83E2DE86}"/>
          </ac:grpSpMkLst>
        </pc:grpChg>
        <pc:grpChg chg="mod">
          <ac:chgData name="Westbrook, Pilar" userId="S::pilar.westbrook@fortbendisd.com::f3d1c9ef-9950-42ee-ac50-a02c421953f5" providerId="AD" clId="Web-{DAF39483-5C1B-8C3A-5506-FD312C8D422F}" dt="2024-03-01T15:49:03.198" v="12" actId="1076"/>
          <ac:grpSpMkLst>
            <pc:docMk/>
            <pc:sldMk cId="2690195471" sldId="382"/>
            <ac:grpSpMk id="45" creationId="{E4B11396-8DF9-3480-FFC4-1003141735EE}"/>
          </ac:grpSpMkLst>
        </pc:grpChg>
        <pc:grpChg chg="mod">
          <ac:chgData name="Westbrook, Pilar" userId="S::pilar.westbrook@fortbendisd.com::f3d1c9ef-9950-42ee-ac50-a02c421953f5" providerId="AD" clId="Web-{DAF39483-5C1B-8C3A-5506-FD312C8D422F}" dt="2024-03-01T15:48:55.057" v="10" actId="1076"/>
          <ac:grpSpMkLst>
            <pc:docMk/>
            <pc:sldMk cId="2690195471" sldId="382"/>
            <ac:grpSpMk id="61" creationId="{84B91FF0-E011-16E3-339D-595AD2C819ED}"/>
          </ac:grpSpMkLst>
        </pc:grpChg>
        <pc:picChg chg="mod">
          <ac:chgData name="Westbrook, Pilar" userId="S::pilar.westbrook@fortbendisd.com::f3d1c9ef-9950-42ee-ac50-a02c421953f5" providerId="AD" clId="Web-{DAF39483-5C1B-8C3A-5506-FD312C8D422F}" dt="2024-03-01T15:48:27.868" v="4" actId="14100"/>
          <ac:picMkLst>
            <pc:docMk/>
            <pc:sldMk cId="2690195471" sldId="382"/>
            <ac:picMk id="44" creationId="{9B847085-B894-0DA7-5F11-E82A02F4BB7F}"/>
          </ac:picMkLst>
        </pc:picChg>
        <pc:picChg chg="mod">
          <ac:chgData name="Westbrook, Pilar" userId="S::pilar.westbrook@fortbendisd.com::f3d1c9ef-9950-42ee-ac50-a02c421953f5" providerId="AD" clId="Web-{DAF39483-5C1B-8C3A-5506-FD312C8D422F}" dt="2024-03-01T15:48:40.384" v="7" actId="1076"/>
          <ac:picMkLst>
            <pc:docMk/>
            <pc:sldMk cId="2690195471" sldId="382"/>
            <ac:picMk id="49" creationId="{33251BFC-0F77-3FD2-E4E6-CD6D4B78B9FB}"/>
          </ac:picMkLst>
        </pc:picChg>
        <pc:picChg chg="mod">
          <ac:chgData name="Westbrook, Pilar" userId="S::pilar.westbrook@fortbendisd.com::f3d1c9ef-9950-42ee-ac50-a02c421953f5" providerId="AD" clId="Web-{DAF39483-5C1B-8C3A-5506-FD312C8D422F}" dt="2024-03-01T15:48:59.104" v="11" actId="1076"/>
          <ac:picMkLst>
            <pc:docMk/>
            <pc:sldMk cId="2690195471" sldId="382"/>
            <ac:picMk id="1026" creationId="{4D238E6C-6321-997B-7B33-10E47DBCC8EC}"/>
          </ac:picMkLst>
        </pc:picChg>
      </pc:sldChg>
      <pc:sldChg chg="modSp">
        <pc:chgData name="Westbrook, Pilar" userId="S::pilar.westbrook@fortbendisd.com::f3d1c9ef-9950-42ee-ac50-a02c421953f5" providerId="AD" clId="Web-{DAF39483-5C1B-8C3A-5506-FD312C8D422F}" dt="2024-03-01T16:26:36.613" v="68" actId="1076"/>
        <pc:sldMkLst>
          <pc:docMk/>
          <pc:sldMk cId="3328522251" sldId="384"/>
        </pc:sldMkLst>
        <pc:spChg chg="mod">
          <ac:chgData name="Westbrook, Pilar" userId="S::pilar.westbrook@fortbendisd.com::f3d1c9ef-9950-42ee-ac50-a02c421953f5" providerId="AD" clId="Web-{DAF39483-5C1B-8C3A-5506-FD312C8D422F}" dt="2024-03-01T16:25:13.922" v="47" actId="20577"/>
          <ac:spMkLst>
            <pc:docMk/>
            <pc:sldMk cId="3328522251" sldId="384"/>
            <ac:spMk id="14" creationId="{2FC19C83-ED22-6CE8-E023-F02D6006D110}"/>
          </ac:spMkLst>
        </pc:spChg>
        <pc:spChg chg="mod">
          <ac:chgData name="Westbrook, Pilar" userId="S::pilar.westbrook@fortbendisd.com::f3d1c9ef-9950-42ee-ac50-a02c421953f5" providerId="AD" clId="Web-{DAF39483-5C1B-8C3A-5506-FD312C8D422F}" dt="2024-03-01T16:25:27.751" v="51" actId="20577"/>
          <ac:spMkLst>
            <pc:docMk/>
            <pc:sldMk cId="3328522251" sldId="384"/>
            <ac:spMk id="15" creationId="{B4B561DA-FF16-65FE-BCE9-C17C87B05B5D}"/>
          </ac:spMkLst>
        </pc:spChg>
        <pc:spChg chg="mod">
          <ac:chgData name="Westbrook, Pilar" userId="S::pilar.westbrook@fortbendisd.com::f3d1c9ef-9950-42ee-ac50-a02c421953f5" providerId="AD" clId="Web-{DAF39483-5C1B-8C3A-5506-FD312C8D422F}" dt="2024-03-01T16:26:14.299" v="63" actId="1076"/>
          <ac:spMkLst>
            <pc:docMk/>
            <pc:sldMk cId="3328522251" sldId="384"/>
            <ac:spMk id="20" creationId="{AD2816FC-C117-EB5D-8A39-E731F61029C3}"/>
          </ac:spMkLst>
        </pc:spChg>
        <pc:spChg chg="mod">
          <ac:chgData name="Westbrook, Pilar" userId="S::pilar.westbrook@fortbendisd.com::f3d1c9ef-9950-42ee-ac50-a02c421953f5" providerId="AD" clId="Web-{DAF39483-5C1B-8C3A-5506-FD312C8D422F}" dt="2024-03-01T16:25:55.861" v="57" actId="20577"/>
          <ac:spMkLst>
            <pc:docMk/>
            <pc:sldMk cId="3328522251" sldId="384"/>
            <ac:spMk id="21" creationId="{F67327C2-3BB2-7A35-A2E1-8B49FBE3C83B}"/>
          </ac:spMkLst>
        </pc:spChg>
        <pc:spChg chg="mod">
          <ac:chgData name="Westbrook, Pilar" userId="S::pilar.westbrook@fortbendisd.com::f3d1c9ef-9950-42ee-ac50-a02c421953f5" providerId="AD" clId="Web-{DAF39483-5C1B-8C3A-5506-FD312C8D422F}" dt="2024-03-01T16:26:36.613" v="68" actId="1076"/>
          <ac:spMkLst>
            <pc:docMk/>
            <pc:sldMk cId="3328522251" sldId="384"/>
            <ac:spMk id="26" creationId="{808067A2-E8DA-CE7D-F701-52BD01336F93}"/>
          </ac:spMkLst>
        </pc:spChg>
        <pc:spChg chg="mod">
          <ac:chgData name="Westbrook, Pilar" userId="S::pilar.westbrook@fortbendisd.com::f3d1c9ef-9950-42ee-ac50-a02c421953f5" providerId="AD" clId="Web-{DAF39483-5C1B-8C3A-5506-FD312C8D422F}" dt="2024-03-01T16:26:06.924" v="62" actId="20577"/>
          <ac:spMkLst>
            <pc:docMk/>
            <pc:sldMk cId="3328522251" sldId="384"/>
            <ac:spMk id="28" creationId="{255BF80B-A4AD-5E97-AF2C-D720C99EF44C}"/>
          </ac:spMkLst>
        </pc:spChg>
        <pc:spChg chg="mod">
          <ac:chgData name="Westbrook, Pilar" userId="S::pilar.westbrook@fortbendisd.com::f3d1c9ef-9950-42ee-ac50-a02c421953f5" providerId="AD" clId="Web-{DAF39483-5C1B-8C3A-5506-FD312C8D422F}" dt="2024-03-01T16:25:05.234" v="45" actId="20577"/>
          <ac:spMkLst>
            <pc:docMk/>
            <pc:sldMk cId="3328522251" sldId="384"/>
            <ac:spMk id="32" creationId="{54568571-CEBE-1E8F-FF0D-1BD853FEF070}"/>
          </ac:spMkLst>
        </pc:spChg>
        <pc:spChg chg="mod">
          <ac:chgData name="Westbrook, Pilar" userId="S::pilar.westbrook@fortbendisd.com::f3d1c9ef-9950-42ee-ac50-a02c421953f5" providerId="AD" clId="Web-{DAF39483-5C1B-8C3A-5506-FD312C8D422F}" dt="2024-03-01T16:24:59.249" v="43" actId="1076"/>
          <ac:spMkLst>
            <pc:docMk/>
            <pc:sldMk cId="3328522251" sldId="384"/>
            <ac:spMk id="36" creationId="{5A0C17D0-6950-5D4C-5996-8D11262FCE85}"/>
          </ac:spMkLst>
        </pc:spChg>
        <pc:spChg chg="mod">
          <ac:chgData name="Westbrook, Pilar" userId="S::pilar.westbrook@fortbendisd.com::f3d1c9ef-9950-42ee-ac50-a02c421953f5" providerId="AD" clId="Web-{DAF39483-5C1B-8C3A-5506-FD312C8D422F}" dt="2024-03-01T16:23:24.261" v="27" actId="20577"/>
          <ac:spMkLst>
            <pc:docMk/>
            <pc:sldMk cId="3328522251" sldId="384"/>
            <ac:spMk id="37" creationId="{16137014-D57B-F80C-9BBC-3919CD783CE7}"/>
          </ac:spMkLst>
        </pc:spChg>
        <pc:spChg chg="mod">
          <ac:chgData name="Westbrook, Pilar" userId="S::pilar.westbrook@fortbendisd.com::f3d1c9ef-9950-42ee-ac50-a02c421953f5" providerId="AD" clId="Web-{DAF39483-5C1B-8C3A-5506-FD312C8D422F}" dt="2024-03-01T16:24:08.576" v="37" actId="20577"/>
          <ac:spMkLst>
            <pc:docMk/>
            <pc:sldMk cId="3328522251" sldId="384"/>
            <ac:spMk id="40" creationId="{080ABEB7-362B-1031-C84C-66F27742A705}"/>
          </ac:spMkLst>
        </pc:spChg>
        <pc:spChg chg="mod">
          <ac:chgData name="Westbrook, Pilar" userId="S::pilar.westbrook@fortbendisd.com::f3d1c9ef-9950-42ee-ac50-a02c421953f5" providerId="AD" clId="Web-{DAF39483-5C1B-8C3A-5506-FD312C8D422F}" dt="2024-03-01T16:23:31.496" v="28" actId="20577"/>
          <ac:spMkLst>
            <pc:docMk/>
            <pc:sldMk cId="3328522251" sldId="384"/>
            <ac:spMk id="41" creationId="{712B39A5-A7DA-8E3E-1105-E39255F3AD89}"/>
          </ac:spMkLst>
        </pc:spChg>
        <pc:spChg chg="mod">
          <ac:chgData name="Westbrook, Pilar" userId="S::pilar.westbrook@fortbendisd.com::f3d1c9ef-9950-42ee-ac50-a02c421953f5" providerId="AD" clId="Web-{DAF39483-5C1B-8C3A-5506-FD312C8D422F}" dt="2024-03-01T16:23:50.950" v="33" actId="1076"/>
          <ac:spMkLst>
            <pc:docMk/>
            <pc:sldMk cId="3328522251" sldId="384"/>
            <ac:spMk id="44" creationId="{57FEC8E6-A427-DAD0-0D08-035B82114E5A}"/>
          </ac:spMkLst>
        </pc:spChg>
        <pc:spChg chg="mod">
          <ac:chgData name="Westbrook, Pilar" userId="S::pilar.westbrook@fortbendisd.com::f3d1c9ef-9950-42ee-ac50-a02c421953f5" providerId="AD" clId="Web-{DAF39483-5C1B-8C3A-5506-FD312C8D422F}" dt="2024-03-01T16:23:43.809" v="32" actId="20577"/>
          <ac:spMkLst>
            <pc:docMk/>
            <pc:sldMk cId="3328522251" sldId="384"/>
            <ac:spMk id="49" creationId="{D2D524A9-2603-4E7E-1D13-613B700D9F84}"/>
          </ac:spMkLst>
        </pc:spChg>
      </pc:sldChg>
      <pc:sldChg chg="modSp">
        <pc:chgData name="Westbrook, Pilar" userId="S::pilar.westbrook@fortbendisd.com::f3d1c9ef-9950-42ee-ac50-a02c421953f5" providerId="AD" clId="Web-{DAF39483-5C1B-8C3A-5506-FD312C8D422F}" dt="2024-03-01T21:27:06.073" v="71" actId="1076"/>
        <pc:sldMkLst>
          <pc:docMk/>
          <pc:sldMk cId="3236169025" sldId="391"/>
        </pc:sldMkLst>
        <pc:picChg chg="mod">
          <ac:chgData name="Westbrook, Pilar" userId="S::pilar.westbrook@fortbendisd.com::f3d1c9ef-9950-42ee-ac50-a02c421953f5" providerId="AD" clId="Web-{DAF39483-5C1B-8C3A-5506-FD312C8D422F}" dt="2024-03-01T21:27:02.057" v="70" actId="1076"/>
          <ac:picMkLst>
            <pc:docMk/>
            <pc:sldMk cId="3236169025" sldId="391"/>
            <ac:picMk id="26" creationId="{E9367806-1B93-D7B7-8C4E-BBD000EAC36B}"/>
          </ac:picMkLst>
        </pc:picChg>
        <pc:picChg chg="mod">
          <ac:chgData name="Westbrook, Pilar" userId="S::pilar.westbrook@fortbendisd.com::f3d1c9ef-9950-42ee-ac50-a02c421953f5" providerId="AD" clId="Web-{DAF39483-5C1B-8C3A-5506-FD312C8D422F}" dt="2024-03-01T21:27:06.073" v="71" actId="1076"/>
          <ac:picMkLst>
            <pc:docMk/>
            <pc:sldMk cId="3236169025" sldId="391"/>
            <ac:picMk id="52" creationId="{C59BD823-D89D-8D7E-15CA-02544E503A22}"/>
          </ac:picMkLst>
        </pc:picChg>
      </pc:sldChg>
    </pc:docChg>
  </pc:docChgLst>
  <pc:docChgLst>
    <pc:chgData name="Westbrook, Pilar" userId="S::pilar.westbrook@fortbendisd.com::f3d1c9ef-9950-42ee-ac50-a02c421953f5" providerId="AD" clId="Web-{E50C01AC-4897-A2FC-2D13-D9FCDE98E8B3}"/>
    <pc:docChg chg="modSld">
      <pc:chgData name="Westbrook, Pilar" userId="S::pilar.westbrook@fortbendisd.com::f3d1c9ef-9950-42ee-ac50-a02c421953f5" providerId="AD" clId="Web-{E50C01AC-4897-A2FC-2D13-D9FCDE98E8B3}" dt="2024-03-18T21:12:58.609" v="1" actId="20577"/>
      <pc:docMkLst>
        <pc:docMk/>
      </pc:docMkLst>
      <pc:sldChg chg="modSp">
        <pc:chgData name="Westbrook, Pilar" userId="S::pilar.westbrook@fortbendisd.com::f3d1c9ef-9950-42ee-ac50-a02c421953f5" providerId="AD" clId="Web-{E50C01AC-4897-A2FC-2D13-D9FCDE98E8B3}" dt="2024-03-18T21:12:58.609" v="1" actId="20577"/>
        <pc:sldMkLst>
          <pc:docMk/>
          <pc:sldMk cId="3484231355" sldId="267"/>
        </pc:sldMkLst>
        <pc:spChg chg="mod">
          <ac:chgData name="Westbrook, Pilar" userId="S::pilar.westbrook@fortbendisd.com::f3d1c9ef-9950-42ee-ac50-a02c421953f5" providerId="AD" clId="Web-{E50C01AC-4897-A2FC-2D13-D9FCDE98E8B3}" dt="2024-03-18T21:12:58.609" v="1" actId="20577"/>
          <ac:spMkLst>
            <pc:docMk/>
            <pc:sldMk cId="3484231355" sldId="267"/>
            <ac:spMk id="4" creationId="{097302BF-79B5-488F-B83D-01C798EF96B0}"/>
          </ac:spMkLst>
        </pc:spChg>
      </pc:sldChg>
    </pc:docChg>
  </pc:docChgLst>
  <pc:docChgLst>
    <pc:chgData name="Sartain, Lori" userId="febeca27-2f80-4beb-a4ec-dc390d86fbf9" providerId="ADAL" clId="{F09FCD56-4DD0-4B2B-83E4-93A721F904B8}"/>
    <pc:docChg chg="undo custSel addSld delSld modSld sldOrd">
      <pc:chgData name="Sartain, Lori" userId="febeca27-2f80-4beb-a4ec-dc390d86fbf9" providerId="ADAL" clId="{F09FCD56-4DD0-4B2B-83E4-93A721F904B8}" dt="2024-03-07T14:41:41.328" v="59" actId="1076"/>
      <pc:docMkLst>
        <pc:docMk/>
      </pc:docMkLst>
      <pc:sldChg chg="ord">
        <pc:chgData name="Sartain, Lori" userId="febeca27-2f80-4beb-a4ec-dc390d86fbf9" providerId="ADAL" clId="{F09FCD56-4DD0-4B2B-83E4-93A721F904B8}" dt="2024-03-07T14:37:14.857" v="11"/>
        <pc:sldMkLst>
          <pc:docMk/>
          <pc:sldMk cId="3484231355" sldId="267"/>
        </pc:sldMkLst>
      </pc:sldChg>
      <pc:sldChg chg="modSp mod">
        <pc:chgData name="Sartain, Lori" userId="febeca27-2f80-4beb-a4ec-dc390d86fbf9" providerId="ADAL" clId="{F09FCD56-4DD0-4B2B-83E4-93A721F904B8}" dt="2024-03-07T14:41:41.328" v="59" actId="1076"/>
        <pc:sldMkLst>
          <pc:docMk/>
          <pc:sldMk cId="3236169025" sldId="391"/>
        </pc:sldMkLst>
        <pc:picChg chg="mod">
          <ac:chgData name="Sartain, Lori" userId="febeca27-2f80-4beb-a4ec-dc390d86fbf9" providerId="ADAL" clId="{F09FCD56-4DD0-4B2B-83E4-93A721F904B8}" dt="2024-03-07T14:41:18.994" v="54" actId="1076"/>
          <ac:picMkLst>
            <pc:docMk/>
            <pc:sldMk cId="3236169025" sldId="391"/>
            <ac:picMk id="12" creationId="{C13E4A43-9A26-7E5C-EE75-4D6090F9F284}"/>
          </ac:picMkLst>
        </pc:picChg>
        <pc:picChg chg="mod">
          <ac:chgData name="Sartain, Lori" userId="febeca27-2f80-4beb-a4ec-dc390d86fbf9" providerId="ADAL" clId="{F09FCD56-4DD0-4B2B-83E4-93A721F904B8}" dt="2024-03-07T14:41:27.192" v="56" actId="1076"/>
          <ac:picMkLst>
            <pc:docMk/>
            <pc:sldMk cId="3236169025" sldId="391"/>
            <ac:picMk id="25" creationId="{F4F241CE-BEAB-780A-6C2F-5F62DA258F1C}"/>
          </ac:picMkLst>
        </pc:picChg>
        <pc:picChg chg="mod">
          <ac:chgData name="Sartain, Lori" userId="febeca27-2f80-4beb-a4ec-dc390d86fbf9" providerId="ADAL" clId="{F09FCD56-4DD0-4B2B-83E4-93A721F904B8}" dt="2024-03-07T14:41:37.598" v="57" actId="1076"/>
          <ac:picMkLst>
            <pc:docMk/>
            <pc:sldMk cId="3236169025" sldId="391"/>
            <ac:picMk id="26" creationId="{E9367806-1B93-D7B7-8C4E-BBD000EAC36B}"/>
          </ac:picMkLst>
        </pc:picChg>
        <pc:picChg chg="mod">
          <ac:chgData name="Sartain, Lori" userId="febeca27-2f80-4beb-a4ec-dc390d86fbf9" providerId="ADAL" clId="{F09FCD56-4DD0-4B2B-83E4-93A721F904B8}" dt="2024-03-07T14:41:16.472" v="53" actId="1076"/>
          <ac:picMkLst>
            <pc:docMk/>
            <pc:sldMk cId="3236169025" sldId="391"/>
            <ac:picMk id="50" creationId="{0E5BC729-2726-9DD9-73B0-7134B253D02E}"/>
          </ac:picMkLst>
        </pc:picChg>
        <pc:picChg chg="mod">
          <ac:chgData name="Sartain, Lori" userId="febeca27-2f80-4beb-a4ec-dc390d86fbf9" providerId="ADAL" clId="{F09FCD56-4DD0-4B2B-83E4-93A721F904B8}" dt="2024-03-07T14:41:23.250" v="55" actId="1076"/>
          <ac:picMkLst>
            <pc:docMk/>
            <pc:sldMk cId="3236169025" sldId="391"/>
            <ac:picMk id="51" creationId="{E46BAD11-4651-F1DC-89A4-FB90846D3471}"/>
          </ac:picMkLst>
        </pc:picChg>
        <pc:picChg chg="mod">
          <ac:chgData name="Sartain, Lori" userId="febeca27-2f80-4beb-a4ec-dc390d86fbf9" providerId="ADAL" clId="{F09FCD56-4DD0-4B2B-83E4-93A721F904B8}" dt="2024-03-07T14:41:41.328" v="59" actId="1076"/>
          <ac:picMkLst>
            <pc:docMk/>
            <pc:sldMk cId="3236169025" sldId="391"/>
            <ac:picMk id="52" creationId="{C59BD823-D89D-8D7E-15CA-02544E503A22}"/>
          </ac:picMkLst>
        </pc:picChg>
      </pc:sldChg>
      <pc:sldChg chg="addSp delSp modSp mod">
        <pc:chgData name="Sartain, Lori" userId="febeca27-2f80-4beb-a4ec-dc390d86fbf9" providerId="ADAL" clId="{F09FCD56-4DD0-4B2B-83E4-93A721F904B8}" dt="2024-03-07T14:40:26.796" v="52" actId="14100"/>
        <pc:sldMkLst>
          <pc:docMk/>
          <pc:sldMk cId="3782170706" sldId="393"/>
        </pc:sldMkLst>
        <pc:spChg chg="mod">
          <ac:chgData name="Sartain, Lori" userId="febeca27-2f80-4beb-a4ec-dc390d86fbf9" providerId="ADAL" clId="{F09FCD56-4DD0-4B2B-83E4-93A721F904B8}" dt="2024-03-07T14:37:41.325" v="14" actId="207"/>
          <ac:spMkLst>
            <pc:docMk/>
            <pc:sldMk cId="3782170706" sldId="393"/>
            <ac:spMk id="17" creationId="{9D1DF32B-D617-24CC-697E-0747FC7302FA}"/>
          </ac:spMkLst>
        </pc:spChg>
        <pc:spChg chg="mod">
          <ac:chgData name="Sartain, Lori" userId="febeca27-2f80-4beb-a4ec-dc390d86fbf9" providerId="ADAL" clId="{F09FCD56-4DD0-4B2B-83E4-93A721F904B8}" dt="2024-03-07T14:38:55.037" v="31" actId="207"/>
          <ac:spMkLst>
            <pc:docMk/>
            <pc:sldMk cId="3782170706" sldId="393"/>
            <ac:spMk id="27" creationId="{501849BB-D363-76C6-E4B3-5737F1AB52D2}"/>
          </ac:spMkLst>
        </pc:spChg>
        <pc:spChg chg="del mod">
          <ac:chgData name="Sartain, Lori" userId="febeca27-2f80-4beb-a4ec-dc390d86fbf9" providerId="ADAL" clId="{F09FCD56-4DD0-4B2B-83E4-93A721F904B8}" dt="2024-03-07T14:38:32.745" v="23" actId="478"/>
          <ac:spMkLst>
            <pc:docMk/>
            <pc:sldMk cId="3782170706" sldId="393"/>
            <ac:spMk id="33" creationId="{1554442C-B652-6EBF-DD78-3E65F3ECB69C}"/>
          </ac:spMkLst>
        </pc:spChg>
        <pc:spChg chg="mod">
          <ac:chgData name="Sartain, Lori" userId="febeca27-2f80-4beb-a4ec-dc390d86fbf9" providerId="ADAL" clId="{F09FCD56-4DD0-4B2B-83E4-93A721F904B8}" dt="2024-03-07T14:38:09.523" v="19" actId="1076"/>
          <ac:spMkLst>
            <pc:docMk/>
            <pc:sldMk cId="3782170706" sldId="393"/>
            <ac:spMk id="35" creationId="{9C1C5B89-1ACC-AFA5-485D-DB0685CCA3FF}"/>
          </ac:spMkLst>
        </pc:spChg>
        <pc:spChg chg="del">
          <ac:chgData name="Sartain, Lori" userId="febeca27-2f80-4beb-a4ec-dc390d86fbf9" providerId="ADAL" clId="{F09FCD56-4DD0-4B2B-83E4-93A721F904B8}" dt="2024-03-07T14:38:30.184" v="22" actId="478"/>
          <ac:spMkLst>
            <pc:docMk/>
            <pc:sldMk cId="3782170706" sldId="393"/>
            <ac:spMk id="38" creationId="{2FEC3FC4-7F04-BDF9-B583-A710184B65E5}"/>
          </ac:spMkLst>
        </pc:spChg>
        <pc:spChg chg="mod">
          <ac:chgData name="Sartain, Lori" userId="febeca27-2f80-4beb-a4ec-dc390d86fbf9" providerId="ADAL" clId="{F09FCD56-4DD0-4B2B-83E4-93A721F904B8}" dt="2024-03-07T14:37:52.221" v="15" actId="207"/>
          <ac:spMkLst>
            <pc:docMk/>
            <pc:sldMk cId="3782170706" sldId="393"/>
            <ac:spMk id="42" creationId="{5A41C52C-FB01-0F4B-AA93-6DEE012D4036}"/>
          </ac:spMkLst>
        </pc:spChg>
        <pc:spChg chg="mod">
          <ac:chgData name="Sartain, Lori" userId="febeca27-2f80-4beb-a4ec-dc390d86fbf9" providerId="ADAL" clId="{F09FCD56-4DD0-4B2B-83E4-93A721F904B8}" dt="2024-03-07T14:39:18.970" v="35" actId="207"/>
          <ac:spMkLst>
            <pc:docMk/>
            <pc:sldMk cId="3782170706" sldId="393"/>
            <ac:spMk id="48" creationId="{5CDCB796-7E8B-1C77-9E1E-F7B387C0F17B}"/>
          </ac:spMkLst>
        </pc:spChg>
        <pc:spChg chg="mod">
          <ac:chgData name="Sartain, Lori" userId="febeca27-2f80-4beb-a4ec-dc390d86fbf9" providerId="ADAL" clId="{F09FCD56-4DD0-4B2B-83E4-93A721F904B8}" dt="2024-03-07T14:39:03.863" v="32" actId="207"/>
          <ac:spMkLst>
            <pc:docMk/>
            <pc:sldMk cId="3782170706" sldId="393"/>
            <ac:spMk id="52" creationId="{F560DCD3-4E8D-D6A3-1AA0-428CB793ADF3}"/>
          </ac:spMkLst>
        </pc:spChg>
        <pc:spChg chg="mod">
          <ac:chgData name="Sartain, Lori" userId="febeca27-2f80-4beb-a4ec-dc390d86fbf9" providerId="ADAL" clId="{F09FCD56-4DD0-4B2B-83E4-93A721F904B8}" dt="2024-03-07T14:39:11.295" v="34" actId="207"/>
          <ac:spMkLst>
            <pc:docMk/>
            <pc:sldMk cId="3782170706" sldId="393"/>
            <ac:spMk id="58" creationId="{6D03ACCD-91C3-4921-584E-B516C3803D8B}"/>
          </ac:spMkLst>
        </pc:spChg>
        <pc:spChg chg="mod">
          <ac:chgData name="Sartain, Lori" userId="febeca27-2f80-4beb-a4ec-dc390d86fbf9" providerId="ADAL" clId="{F09FCD56-4DD0-4B2B-83E4-93A721F904B8}" dt="2024-03-07T14:38:49.488" v="30" actId="207"/>
          <ac:spMkLst>
            <pc:docMk/>
            <pc:sldMk cId="3782170706" sldId="393"/>
            <ac:spMk id="68" creationId="{08EA935B-6C04-12B4-F5FA-C0BC2DD9210E}"/>
          </ac:spMkLst>
        </pc:spChg>
        <pc:grpChg chg="mod">
          <ac:chgData name="Sartain, Lori" userId="febeca27-2f80-4beb-a4ec-dc390d86fbf9" providerId="ADAL" clId="{F09FCD56-4DD0-4B2B-83E4-93A721F904B8}" dt="2024-03-07T14:40:26.796" v="52" actId="14100"/>
          <ac:grpSpMkLst>
            <pc:docMk/>
            <pc:sldMk cId="3782170706" sldId="393"/>
            <ac:grpSpMk id="3" creationId="{0BAFA297-6C14-DF6E-AD4F-938A41BB2D83}"/>
          </ac:grpSpMkLst>
        </pc:grpChg>
        <pc:grpChg chg="del">
          <ac:chgData name="Sartain, Lori" userId="febeca27-2f80-4beb-a4ec-dc390d86fbf9" providerId="ADAL" clId="{F09FCD56-4DD0-4B2B-83E4-93A721F904B8}" dt="2024-03-07T14:38:32.745" v="23" actId="478"/>
          <ac:grpSpMkLst>
            <pc:docMk/>
            <pc:sldMk cId="3782170706" sldId="393"/>
            <ac:grpSpMk id="32" creationId="{0984492B-7C29-2925-186C-385A54F37D0F}"/>
          </ac:grpSpMkLst>
        </pc:grpChg>
        <pc:picChg chg="add mod">
          <ac:chgData name="Sartain, Lori" userId="febeca27-2f80-4beb-a4ec-dc390d86fbf9" providerId="ADAL" clId="{F09FCD56-4DD0-4B2B-83E4-93A721F904B8}" dt="2024-03-07T14:40:12.233" v="47" actId="1076"/>
          <ac:picMkLst>
            <pc:docMk/>
            <pc:sldMk cId="3782170706" sldId="393"/>
            <ac:picMk id="119" creationId="{4472F3D2-CA64-A74E-F898-CDA555F19C35}"/>
          </ac:picMkLst>
        </pc:picChg>
        <pc:picChg chg="add mod">
          <ac:chgData name="Sartain, Lori" userId="febeca27-2f80-4beb-a4ec-dc390d86fbf9" providerId="ADAL" clId="{F09FCD56-4DD0-4B2B-83E4-93A721F904B8}" dt="2024-03-07T14:40:14.195" v="48" actId="1076"/>
          <ac:picMkLst>
            <pc:docMk/>
            <pc:sldMk cId="3782170706" sldId="393"/>
            <ac:picMk id="120" creationId="{64E8A110-8652-1CDB-F234-E7D8A7D2843A}"/>
          </ac:picMkLst>
        </pc:picChg>
        <pc:picChg chg="del mod">
          <ac:chgData name="Sartain, Lori" userId="febeca27-2f80-4beb-a4ec-dc390d86fbf9" providerId="ADAL" clId="{F09FCD56-4DD0-4B2B-83E4-93A721F904B8}" dt="2024-03-07T14:39:41.193" v="39" actId="478"/>
          <ac:picMkLst>
            <pc:docMk/>
            <pc:sldMk cId="3782170706" sldId="393"/>
            <ac:picMk id="234" creationId="{EF650A27-FA5F-9159-FFB7-71F20CCCFAF1}"/>
          </ac:picMkLst>
        </pc:picChg>
      </pc:sldChg>
      <pc:sldChg chg="modSp add del mod">
        <pc:chgData name="Sartain, Lori" userId="febeca27-2f80-4beb-a4ec-dc390d86fbf9" providerId="ADAL" clId="{F09FCD56-4DD0-4B2B-83E4-93A721F904B8}" dt="2024-03-07T14:34:37.184" v="9" actId="20577"/>
        <pc:sldMkLst>
          <pc:docMk/>
          <pc:sldMk cId="567403954" sldId="394"/>
        </pc:sldMkLst>
        <pc:spChg chg="mod">
          <ac:chgData name="Sartain, Lori" userId="febeca27-2f80-4beb-a4ec-dc390d86fbf9" providerId="ADAL" clId="{F09FCD56-4DD0-4B2B-83E4-93A721F904B8}" dt="2024-03-07T14:34:37.184" v="9" actId="20577"/>
          <ac:spMkLst>
            <pc:docMk/>
            <pc:sldMk cId="567403954" sldId="394"/>
            <ac:spMk id="2" creationId="{D028A413-2E8C-88A4-FEFC-747744942B39}"/>
          </ac:spMkLst>
        </pc:spChg>
      </pc:sldChg>
      <pc:sldChg chg="del">
        <pc:chgData name="Sartain, Lori" userId="febeca27-2f80-4beb-a4ec-dc390d86fbf9" providerId="ADAL" clId="{F09FCD56-4DD0-4B2B-83E4-93A721F904B8}" dt="2024-03-07T14:30:27.662" v="4" actId="2696"/>
        <pc:sldMkLst>
          <pc:docMk/>
          <pc:sldMk cId="1433264526" sldId="398"/>
        </pc:sldMkLst>
      </pc:sldChg>
      <pc:sldChg chg="add del">
        <pc:chgData name="Sartain, Lori" userId="febeca27-2f80-4beb-a4ec-dc390d86fbf9" providerId="ADAL" clId="{F09FCD56-4DD0-4B2B-83E4-93A721F904B8}" dt="2024-03-07T14:37:24.756" v="12" actId="2696"/>
        <pc:sldMkLst>
          <pc:docMk/>
          <pc:sldMk cId="2347350783" sldId="399"/>
        </pc:sldMkLst>
      </pc:sldChg>
      <pc:sldChg chg="add">
        <pc:chgData name="Sartain, Lori" userId="febeca27-2f80-4beb-a4ec-dc390d86fbf9" providerId="ADAL" clId="{F09FCD56-4DD0-4B2B-83E4-93A721F904B8}" dt="2024-03-07T14:30:22.366" v="3"/>
        <pc:sldMkLst>
          <pc:docMk/>
          <pc:sldMk cId="1061307751" sldId="400"/>
        </pc:sldMkLst>
      </pc:sldChg>
    </pc:docChg>
  </pc:docChgLst>
  <pc:docChgLst>
    <pc:chgData name="Sartain, Lori" userId="febeca27-2f80-4beb-a4ec-dc390d86fbf9" providerId="ADAL" clId="{B0EDD0C1-E020-4358-AC55-8EBF327E842A}"/>
    <pc:docChg chg="undo redo custSel addSld delSld modSld">
      <pc:chgData name="Sartain, Lori" userId="febeca27-2f80-4beb-a4ec-dc390d86fbf9" providerId="ADAL" clId="{B0EDD0C1-E020-4358-AC55-8EBF327E842A}" dt="2024-03-28T15:08:16.776" v="91" actId="1076"/>
      <pc:docMkLst>
        <pc:docMk/>
      </pc:docMkLst>
      <pc:sldChg chg="del">
        <pc:chgData name="Sartain, Lori" userId="febeca27-2f80-4beb-a4ec-dc390d86fbf9" providerId="ADAL" clId="{B0EDD0C1-E020-4358-AC55-8EBF327E842A}" dt="2024-03-28T15:06:57.329" v="84" actId="2696"/>
        <pc:sldMkLst>
          <pc:docMk/>
          <pc:sldMk cId="1083566198" sldId="275"/>
        </pc:sldMkLst>
      </pc:sldChg>
      <pc:sldChg chg="modSp del mod">
        <pc:chgData name="Sartain, Lori" userId="febeca27-2f80-4beb-a4ec-dc390d86fbf9" providerId="ADAL" clId="{B0EDD0C1-E020-4358-AC55-8EBF327E842A}" dt="2024-03-28T15:07:00.351" v="85" actId="2696"/>
        <pc:sldMkLst>
          <pc:docMk/>
          <pc:sldMk cId="2690195471" sldId="382"/>
        </pc:sldMkLst>
        <pc:spChg chg="mod">
          <ac:chgData name="Sartain, Lori" userId="febeca27-2f80-4beb-a4ec-dc390d86fbf9" providerId="ADAL" clId="{B0EDD0C1-E020-4358-AC55-8EBF327E842A}" dt="2024-03-25T18:29:39.999" v="51" actId="1076"/>
          <ac:spMkLst>
            <pc:docMk/>
            <pc:sldMk cId="2690195471" sldId="382"/>
            <ac:spMk id="39" creationId="{04FA6468-C13E-3FD3-187E-E9DF1FE2FBEE}"/>
          </ac:spMkLst>
        </pc:spChg>
        <pc:spChg chg="mod">
          <ac:chgData name="Sartain, Lori" userId="febeca27-2f80-4beb-a4ec-dc390d86fbf9" providerId="ADAL" clId="{B0EDD0C1-E020-4358-AC55-8EBF327E842A}" dt="2024-03-25T18:28:39.167" v="29" actId="1076"/>
          <ac:spMkLst>
            <pc:docMk/>
            <pc:sldMk cId="2690195471" sldId="382"/>
            <ac:spMk id="41" creationId="{DB656400-2DAE-26B5-61D5-E6EAD9CBB349}"/>
          </ac:spMkLst>
        </pc:spChg>
        <pc:picChg chg="mod">
          <ac:chgData name="Sartain, Lori" userId="febeca27-2f80-4beb-a4ec-dc390d86fbf9" providerId="ADAL" clId="{B0EDD0C1-E020-4358-AC55-8EBF327E842A}" dt="2024-03-25T18:27:10.812" v="1" actId="1076"/>
          <ac:picMkLst>
            <pc:docMk/>
            <pc:sldMk cId="2690195471" sldId="382"/>
            <ac:picMk id="1026" creationId="{4D238E6C-6321-997B-7B33-10E47DBCC8EC}"/>
          </ac:picMkLst>
        </pc:picChg>
      </pc:sldChg>
      <pc:sldChg chg="del">
        <pc:chgData name="Sartain, Lori" userId="febeca27-2f80-4beb-a4ec-dc390d86fbf9" providerId="ADAL" clId="{B0EDD0C1-E020-4358-AC55-8EBF327E842A}" dt="2024-03-27T23:15:23.019" v="83" actId="2696"/>
        <pc:sldMkLst>
          <pc:docMk/>
          <pc:sldMk cId="649525624" sldId="388"/>
        </pc:sldMkLst>
      </pc:sldChg>
      <pc:sldChg chg="addSp delSp modSp mod">
        <pc:chgData name="Sartain, Lori" userId="febeca27-2f80-4beb-a4ec-dc390d86fbf9" providerId="ADAL" clId="{B0EDD0C1-E020-4358-AC55-8EBF327E842A}" dt="2024-03-27T23:14:44.302" v="82" actId="1076"/>
        <pc:sldMkLst>
          <pc:docMk/>
          <pc:sldMk cId="1061307751" sldId="400"/>
        </pc:sldMkLst>
        <pc:spChg chg="mod">
          <ac:chgData name="Sartain, Lori" userId="febeca27-2f80-4beb-a4ec-dc390d86fbf9" providerId="ADAL" clId="{B0EDD0C1-E020-4358-AC55-8EBF327E842A}" dt="2024-03-27T23:14:35.875" v="79" actId="1076"/>
          <ac:spMkLst>
            <pc:docMk/>
            <pc:sldMk cId="1061307751" sldId="400"/>
            <ac:spMk id="2" creationId="{7B8CBE55-D907-29D1-CB1D-4DB951C57647}"/>
          </ac:spMkLst>
        </pc:spChg>
        <pc:spChg chg="mod">
          <ac:chgData name="Sartain, Lori" userId="febeca27-2f80-4beb-a4ec-dc390d86fbf9" providerId="ADAL" clId="{B0EDD0C1-E020-4358-AC55-8EBF327E842A}" dt="2024-03-27T23:14:38.921" v="80" actId="1076"/>
          <ac:spMkLst>
            <pc:docMk/>
            <pc:sldMk cId="1061307751" sldId="400"/>
            <ac:spMk id="3" creationId="{8C2D66E4-721B-3C43-969A-734EC87B3C4C}"/>
          </ac:spMkLst>
        </pc:spChg>
        <pc:spChg chg="mod">
          <ac:chgData name="Sartain, Lori" userId="febeca27-2f80-4beb-a4ec-dc390d86fbf9" providerId="ADAL" clId="{B0EDD0C1-E020-4358-AC55-8EBF327E842A}" dt="2024-03-27T23:14:41.363" v="81" actId="1076"/>
          <ac:spMkLst>
            <pc:docMk/>
            <pc:sldMk cId="1061307751" sldId="400"/>
            <ac:spMk id="4" creationId="{E71C09DE-F785-B3F6-E670-B5942B443013}"/>
          </ac:spMkLst>
        </pc:spChg>
        <pc:spChg chg="mod">
          <ac:chgData name="Sartain, Lori" userId="febeca27-2f80-4beb-a4ec-dc390d86fbf9" providerId="ADAL" clId="{B0EDD0C1-E020-4358-AC55-8EBF327E842A}" dt="2024-03-27T23:14:44.302" v="82" actId="1076"/>
          <ac:spMkLst>
            <pc:docMk/>
            <pc:sldMk cId="1061307751" sldId="400"/>
            <ac:spMk id="5" creationId="{19FF6D47-7D5E-396D-611D-8D0F1106A7B4}"/>
          </ac:spMkLst>
        </pc:spChg>
        <pc:spChg chg="del mod">
          <ac:chgData name="Sartain, Lori" userId="febeca27-2f80-4beb-a4ec-dc390d86fbf9" providerId="ADAL" clId="{B0EDD0C1-E020-4358-AC55-8EBF327E842A}" dt="2024-03-27T23:14:02.048" v="62" actId="478"/>
          <ac:spMkLst>
            <pc:docMk/>
            <pc:sldMk cId="1061307751" sldId="400"/>
            <ac:spMk id="8" creationId="{FBEC2B67-6925-5BE2-E62D-68E3A8971F3A}"/>
          </ac:spMkLst>
        </pc:spChg>
        <pc:spChg chg="del mod">
          <ac:chgData name="Sartain, Lori" userId="febeca27-2f80-4beb-a4ec-dc390d86fbf9" providerId="ADAL" clId="{B0EDD0C1-E020-4358-AC55-8EBF327E842A}" dt="2024-03-27T23:14:07.915" v="66" actId="478"/>
          <ac:spMkLst>
            <pc:docMk/>
            <pc:sldMk cId="1061307751" sldId="400"/>
            <ac:spMk id="9" creationId="{B342053C-5558-D0A5-BE1F-A9F86D8C50E5}"/>
          </ac:spMkLst>
        </pc:spChg>
        <pc:spChg chg="del">
          <ac:chgData name="Sartain, Lori" userId="febeca27-2f80-4beb-a4ec-dc390d86fbf9" providerId="ADAL" clId="{B0EDD0C1-E020-4358-AC55-8EBF327E842A}" dt="2024-03-27T23:14:05.933" v="64" actId="478"/>
          <ac:spMkLst>
            <pc:docMk/>
            <pc:sldMk cId="1061307751" sldId="400"/>
            <ac:spMk id="10" creationId="{5EEA412C-E543-5A8A-732E-0826AFC648DF}"/>
          </ac:spMkLst>
        </pc:spChg>
        <pc:spChg chg="del">
          <ac:chgData name="Sartain, Lori" userId="febeca27-2f80-4beb-a4ec-dc390d86fbf9" providerId="ADAL" clId="{B0EDD0C1-E020-4358-AC55-8EBF327E842A}" dt="2024-03-27T23:14:05.933" v="64" actId="478"/>
          <ac:spMkLst>
            <pc:docMk/>
            <pc:sldMk cId="1061307751" sldId="400"/>
            <ac:spMk id="11" creationId="{03C8CE53-4035-DBE1-9BB2-91891D3CF6D6}"/>
          </ac:spMkLst>
        </pc:spChg>
        <pc:spChg chg="del">
          <ac:chgData name="Sartain, Lori" userId="febeca27-2f80-4beb-a4ec-dc390d86fbf9" providerId="ADAL" clId="{B0EDD0C1-E020-4358-AC55-8EBF327E842A}" dt="2024-03-27T23:14:05.933" v="64" actId="478"/>
          <ac:spMkLst>
            <pc:docMk/>
            <pc:sldMk cId="1061307751" sldId="400"/>
            <ac:spMk id="12" creationId="{6D090923-6BF9-3E9E-2A6B-D3B7626151E0}"/>
          </ac:spMkLst>
        </pc:spChg>
        <pc:spChg chg="del">
          <ac:chgData name="Sartain, Lori" userId="febeca27-2f80-4beb-a4ec-dc390d86fbf9" providerId="ADAL" clId="{B0EDD0C1-E020-4358-AC55-8EBF327E842A}" dt="2024-03-27T23:14:05.933" v="64" actId="478"/>
          <ac:spMkLst>
            <pc:docMk/>
            <pc:sldMk cId="1061307751" sldId="400"/>
            <ac:spMk id="13" creationId="{2AC54528-A196-72EA-61D1-4D6FEC41DA59}"/>
          </ac:spMkLst>
        </pc:spChg>
        <pc:spChg chg="del">
          <ac:chgData name="Sartain, Lori" userId="febeca27-2f80-4beb-a4ec-dc390d86fbf9" providerId="ADAL" clId="{B0EDD0C1-E020-4358-AC55-8EBF327E842A}" dt="2024-03-27T23:14:05.933" v="64" actId="478"/>
          <ac:spMkLst>
            <pc:docMk/>
            <pc:sldMk cId="1061307751" sldId="400"/>
            <ac:spMk id="14" creationId="{C72F3179-E01C-99FA-ED50-F43397B16ED7}"/>
          </ac:spMkLst>
        </pc:spChg>
        <pc:spChg chg="del mod">
          <ac:chgData name="Sartain, Lori" userId="febeca27-2f80-4beb-a4ec-dc390d86fbf9" providerId="ADAL" clId="{B0EDD0C1-E020-4358-AC55-8EBF327E842A}" dt="2024-03-27T23:14:11.826" v="69" actId="478"/>
          <ac:spMkLst>
            <pc:docMk/>
            <pc:sldMk cId="1061307751" sldId="400"/>
            <ac:spMk id="15" creationId="{D917998B-11CC-6FE3-770B-C788586EC63F}"/>
          </ac:spMkLst>
        </pc:spChg>
        <pc:spChg chg="del">
          <ac:chgData name="Sartain, Lori" userId="febeca27-2f80-4beb-a4ec-dc390d86fbf9" providerId="ADAL" clId="{B0EDD0C1-E020-4358-AC55-8EBF327E842A}" dt="2024-03-27T23:14:05.933" v="64" actId="478"/>
          <ac:spMkLst>
            <pc:docMk/>
            <pc:sldMk cId="1061307751" sldId="400"/>
            <ac:spMk id="16" creationId="{E03E6650-9B96-3EAB-7452-8AF5232B0D2E}"/>
          </ac:spMkLst>
        </pc:spChg>
        <pc:spChg chg="del">
          <ac:chgData name="Sartain, Lori" userId="febeca27-2f80-4beb-a4ec-dc390d86fbf9" providerId="ADAL" clId="{B0EDD0C1-E020-4358-AC55-8EBF327E842A}" dt="2024-03-27T23:14:05.933" v="64" actId="478"/>
          <ac:spMkLst>
            <pc:docMk/>
            <pc:sldMk cId="1061307751" sldId="400"/>
            <ac:spMk id="17" creationId="{74ECA92D-933E-306E-E59F-F25ED4D11C93}"/>
          </ac:spMkLst>
        </pc:spChg>
        <pc:spChg chg="del">
          <ac:chgData name="Sartain, Lori" userId="febeca27-2f80-4beb-a4ec-dc390d86fbf9" providerId="ADAL" clId="{B0EDD0C1-E020-4358-AC55-8EBF327E842A}" dt="2024-03-27T23:14:09.120" v="67" actId="478"/>
          <ac:spMkLst>
            <pc:docMk/>
            <pc:sldMk cId="1061307751" sldId="400"/>
            <ac:spMk id="18" creationId="{E3CDFB02-2977-2333-21BD-764C9999958B}"/>
          </ac:spMkLst>
        </pc:spChg>
        <pc:spChg chg="del">
          <ac:chgData name="Sartain, Lori" userId="febeca27-2f80-4beb-a4ec-dc390d86fbf9" providerId="ADAL" clId="{B0EDD0C1-E020-4358-AC55-8EBF327E842A}" dt="2024-03-27T23:14:05.933" v="64" actId="478"/>
          <ac:spMkLst>
            <pc:docMk/>
            <pc:sldMk cId="1061307751" sldId="400"/>
            <ac:spMk id="19" creationId="{A4CD61A5-208D-543D-E4D6-71E0A7D6DDC7}"/>
          </ac:spMkLst>
        </pc:spChg>
        <pc:spChg chg="del">
          <ac:chgData name="Sartain, Lori" userId="febeca27-2f80-4beb-a4ec-dc390d86fbf9" providerId="ADAL" clId="{B0EDD0C1-E020-4358-AC55-8EBF327E842A}" dt="2024-03-27T23:14:05.933" v="64" actId="478"/>
          <ac:spMkLst>
            <pc:docMk/>
            <pc:sldMk cId="1061307751" sldId="400"/>
            <ac:spMk id="20" creationId="{60EC06FA-5246-E74F-73E6-7F9BF21F78C8}"/>
          </ac:spMkLst>
        </pc:spChg>
        <pc:spChg chg="del">
          <ac:chgData name="Sartain, Lori" userId="febeca27-2f80-4beb-a4ec-dc390d86fbf9" providerId="ADAL" clId="{B0EDD0C1-E020-4358-AC55-8EBF327E842A}" dt="2024-03-27T23:14:03.949" v="63" actId="478"/>
          <ac:spMkLst>
            <pc:docMk/>
            <pc:sldMk cId="1061307751" sldId="400"/>
            <ac:spMk id="21" creationId="{80BF18FF-F532-DDFF-5004-B274FD97C661}"/>
          </ac:spMkLst>
        </pc:spChg>
        <pc:spChg chg="del mod">
          <ac:chgData name="Sartain, Lori" userId="febeca27-2f80-4beb-a4ec-dc390d86fbf9" providerId="ADAL" clId="{B0EDD0C1-E020-4358-AC55-8EBF327E842A}" dt="2024-03-27T23:14:16.301" v="71" actId="478"/>
          <ac:spMkLst>
            <pc:docMk/>
            <pc:sldMk cId="1061307751" sldId="400"/>
            <ac:spMk id="22" creationId="{2A84237A-3848-1DC6-4982-31AB07A9F4D3}"/>
          </ac:spMkLst>
        </pc:spChg>
        <pc:spChg chg="del">
          <ac:chgData name="Sartain, Lori" userId="febeca27-2f80-4beb-a4ec-dc390d86fbf9" providerId="ADAL" clId="{B0EDD0C1-E020-4358-AC55-8EBF327E842A}" dt="2024-03-27T23:14:05.933" v="64" actId="478"/>
          <ac:spMkLst>
            <pc:docMk/>
            <pc:sldMk cId="1061307751" sldId="400"/>
            <ac:spMk id="23" creationId="{88EFE551-A95F-7B80-5095-E94AB1A05671}"/>
          </ac:spMkLst>
        </pc:spChg>
        <pc:spChg chg="del">
          <ac:chgData name="Sartain, Lori" userId="febeca27-2f80-4beb-a4ec-dc390d86fbf9" providerId="ADAL" clId="{B0EDD0C1-E020-4358-AC55-8EBF327E842A}" dt="2024-03-27T23:14:05.933" v="64" actId="478"/>
          <ac:spMkLst>
            <pc:docMk/>
            <pc:sldMk cId="1061307751" sldId="400"/>
            <ac:spMk id="24" creationId="{BDF4A016-9DB2-537A-1BC2-242CA46F4F97}"/>
          </ac:spMkLst>
        </pc:spChg>
        <pc:spChg chg="del">
          <ac:chgData name="Sartain, Lori" userId="febeca27-2f80-4beb-a4ec-dc390d86fbf9" providerId="ADAL" clId="{B0EDD0C1-E020-4358-AC55-8EBF327E842A}" dt="2024-03-27T23:14:05.933" v="64" actId="478"/>
          <ac:spMkLst>
            <pc:docMk/>
            <pc:sldMk cId="1061307751" sldId="400"/>
            <ac:spMk id="25" creationId="{3D4F6F9E-F1C8-4AF0-597A-6DCDD7ABC625}"/>
          </ac:spMkLst>
        </pc:spChg>
        <pc:spChg chg="del">
          <ac:chgData name="Sartain, Lori" userId="febeca27-2f80-4beb-a4ec-dc390d86fbf9" providerId="ADAL" clId="{B0EDD0C1-E020-4358-AC55-8EBF327E842A}" dt="2024-03-27T23:14:05.933" v="64" actId="478"/>
          <ac:spMkLst>
            <pc:docMk/>
            <pc:sldMk cId="1061307751" sldId="400"/>
            <ac:spMk id="26" creationId="{AFE9DF64-6C4C-B4E9-DD46-4B6BFF856B81}"/>
          </ac:spMkLst>
        </pc:spChg>
        <pc:spChg chg="del">
          <ac:chgData name="Sartain, Lori" userId="febeca27-2f80-4beb-a4ec-dc390d86fbf9" providerId="ADAL" clId="{B0EDD0C1-E020-4358-AC55-8EBF327E842A}" dt="2024-03-27T23:14:05.933" v="64" actId="478"/>
          <ac:spMkLst>
            <pc:docMk/>
            <pc:sldMk cId="1061307751" sldId="400"/>
            <ac:spMk id="27" creationId="{728A7D10-5905-5AF9-D719-DB167EEF6E76}"/>
          </ac:spMkLst>
        </pc:spChg>
        <pc:spChg chg="add mod">
          <ac:chgData name="Sartain, Lori" userId="febeca27-2f80-4beb-a4ec-dc390d86fbf9" providerId="ADAL" clId="{B0EDD0C1-E020-4358-AC55-8EBF327E842A}" dt="2024-03-27T23:14:30.505" v="78" actId="1076"/>
          <ac:spMkLst>
            <pc:docMk/>
            <pc:sldMk cId="1061307751" sldId="400"/>
            <ac:spMk id="31" creationId="{B2AC35B5-C644-6E22-2BBB-6A95D1801551}"/>
          </ac:spMkLst>
        </pc:spChg>
        <pc:picChg chg="add mod">
          <ac:chgData name="Sartain, Lori" userId="febeca27-2f80-4beb-a4ec-dc390d86fbf9" providerId="ADAL" clId="{B0EDD0C1-E020-4358-AC55-8EBF327E842A}" dt="2024-03-27T23:14:25.741" v="77" actId="1076"/>
          <ac:picMkLst>
            <pc:docMk/>
            <pc:sldMk cId="1061307751" sldId="400"/>
            <ac:picMk id="33" creationId="{DE0E2DB5-4A04-A49A-71A2-67645C78B552}"/>
          </ac:picMkLst>
        </pc:picChg>
      </pc:sldChg>
      <pc:sldChg chg="addSp delSp modSp add mod modShow">
        <pc:chgData name="Sartain, Lori" userId="febeca27-2f80-4beb-a4ec-dc390d86fbf9" providerId="ADAL" clId="{B0EDD0C1-E020-4358-AC55-8EBF327E842A}" dt="2024-03-28T15:08:16.776" v="91" actId="1076"/>
        <pc:sldMkLst>
          <pc:docMk/>
          <pc:sldMk cId="4044892037" sldId="401"/>
        </pc:sldMkLst>
        <pc:spChg chg="mod">
          <ac:chgData name="Sartain, Lori" userId="febeca27-2f80-4beb-a4ec-dc390d86fbf9" providerId="ADAL" clId="{B0EDD0C1-E020-4358-AC55-8EBF327E842A}" dt="2024-03-28T15:08:07.848" v="88" actId="1076"/>
          <ac:spMkLst>
            <pc:docMk/>
            <pc:sldMk cId="4044892037" sldId="401"/>
            <ac:spMk id="14" creationId="{8C692C08-3CE3-2CDB-884C-070A0084E0EB}"/>
          </ac:spMkLst>
        </pc:spChg>
        <pc:spChg chg="del">
          <ac:chgData name="Sartain, Lori" userId="febeca27-2f80-4beb-a4ec-dc390d86fbf9" providerId="ADAL" clId="{B0EDD0C1-E020-4358-AC55-8EBF327E842A}" dt="2024-03-25T18:27:22.606" v="2" actId="478"/>
          <ac:spMkLst>
            <pc:docMk/>
            <pc:sldMk cId="4044892037" sldId="401"/>
            <ac:spMk id="16" creationId="{E784754B-EE4E-CF39-CE21-819012EBB280}"/>
          </ac:spMkLst>
        </pc:spChg>
        <pc:spChg chg="del">
          <ac:chgData name="Sartain, Lori" userId="febeca27-2f80-4beb-a4ec-dc390d86fbf9" providerId="ADAL" clId="{B0EDD0C1-E020-4358-AC55-8EBF327E842A}" dt="2024-03-25T18:27:26.127" v="3" actId="478"/>
          <ac:spMkLst>
            <pc:docMk/>
            <pc:sldMk cId="4044892037" sldId="401"/>
            <ac:spMk id="18" creationId="{924D7F59-5136-1346-F9A3-38B1B3CC3492}"/>
          </ac:spMkLst>
        </pc:spChg>
        <pc:spChg chg="del">
          <ac:chgData name="Sartain, Lori" userId="febeca27-2f80-4beb-a4ec-dc390d86fbf9" providerId="ADAL" clId="{B0EDD0C1-E020-4358-AC55-8EBF327E842A}" dt="2024-03-25T18:27:31.420" v="6" actId="478"/>
          <ac:spMkLst>
            <pc:docMk/>
            <pc:sldMk cId="4044892037" sldId="401"/>
            <ac:spMk id="19" creationId="{D5D941C0-AA1E-C291-D03A-3B57AD4ADC19}"/>
          </ac:spMkLst>
        </pc:spChg>
        <pc:spChg chg="del">
          <ac:chgData name="Sartain, Lori" userId="febeca27-2f80-4beb-a4ec-dc390d86fbf9" providerId="ADAL" clId="{B0EDD0C1-E020-4358-AC55-8EBF327E842A}" dt="2024-03-25T18:27:27.773" v="4" actId="478"/>
          <ac:spMkLst>
            <pc:docMk/>
            <pc:sldMk cId="4044892037" sldId="401"/>
            <ac:spMk id="20" creationId="{7F97E7A8-BD3F-DC80-131B-8B504B18056C}"/>
          </ac:spMkLst>
        </pc:spChg>
        <pc:spChg chg="del">
          <ac:chgData name="Sartain, Lori" userId="febeca27-2f80-4beb-a4ec-dc390d86fbf9" providerId="ADAL" clId="{B0EDD0C1-E020-4358-AC55-8EBF327E842A}" dt="2024-03-25T18:27:29.054" v="5" actId="478"/>
          <ac:spMkLst>
            <pc:docMk/>
            <pc:sldMk cId="4044892037" sldId="401"/>
            <ac:spMk id="21" creationId="{A7757548-D2EB-B62D-EF53-34141219E597}"/>
          </ac:spMkLst>
        </pc:spChg>
        <pc:spChg chg="ord">
          <ac:chgData name="Sartain, Lori" userId="febeca27-2f80-4beb-a4ec-dc390d86fbf9" providerId="ADAL" clId="{B0EDD0C1-E020-4358-AC55-8EBF327E842A}" dt="2024-03-25T18:28:04.807" v="18" actId="166"/>
          <ac:spMkLst>
            <pc:docMk/>
            <pc:sldMk cId="4044892037" sldId="401"/>
            <ac:spMk id="24" creationId="{3AC86004-6883-E11C-25EC-560EACE4833E}"/>
          </ac:spMkLst>
        </pc:spChg>
        <pc:spChg chg="ord">
          <ac:chgData name="Sartain, Lori" userId="febeca27-2f80-4beb-a4ec-dc390d86fbf9" providerId="ADAL" clId="{B0EDD0C1-E020-4358-AC55-8EBF327E842A}" dt="2024-03-25T18:27:50.551" v="13" actId="166"/>
          <ac:spMkLst>
            <pc:docMk/>
            <pc:sldMk cId="4044892037" sldId="401"/>
            <ac:spMk id="25" creationId="{2F266F6B-DB48-4FD5-5837-2CF80C4E8D9E}"/>
          </ac:spMkLst>
        </pc:spChg>
        <pc:spChg chg="ord">
          <ac:chgData name="Sartain, Lori" userId="febeca27-2f80-4beb-a4ec-dc390d86fbf9" providerId="ADAL" clId="{B0EDD0C1-E020-4358-AC55-8EBF327E842A}" dt="2024-03-25T18:27:58.159" v="16" actId="166"/>
          <ac:spMkLst>
            <pc:docMk/>
            <pc:sldMk cId="4044892037" sldId="401"/>
            <ac:spMk id="26" creationId="{4124964D-BB04-2083-C1AC-C75801958FE9}"/>
          </ac:spMkLst>
        </pc:spChg>
        <pc:grpChg chg="mod ord">
          <ac:chgData name="Sartain, Lori" userId="febeca27-2f80-4beb-a4ec-dc390d86fbf9" providerId="ADAL" clId="{B0EDD0C1-E020-4358-AC55-8EBF327E842A}" dt="2024-03-25T18:29:04.381" v="37" actId="1076"/>
          <ac:grpSpMkLst>
            <pc:docMk/>
            <pc:sldMk cId="4044892037" sldId="401"/>
            <ac:grpSpMk id="3" creationId="{2F9E9535-1AC5-1C32-C753-AC2194C0D5E4}"/>
          </ac:grpSpMkLst>
        </pc:grpChg>
        <pc:grpChg chg="del">
          <ac:chgData name="Sartain, Lori" userId="febeca27-2f80-4beb-a4ec-dc390d86fbf9" providerId="ADAL" clId="{B0EDD0C1-E020-4358-AC55-8EBF327E842A}" dt="2024-03-25T18:27:31.420" v="6" actId="478"/>
          <ac:grpSpMkLst>
            <pc:docMk/>
            <pc:sldMk cId="4044892037" sldId="401"/>
            <ac:grpSpMk id="4" creationId="{3A38508B-7720-73EA-4873-73F55F07623E}"/>
          </ac:grpSpMkLst>
        </pc:grpChg>
        <pc:grpChg chg="del">
          <ac:chgData name="Sartain, Lori" userId="febeca27-2f80-4beb-a4ec-dc390d86fbf9" providerId="ADAL" clId="{B0EDD0C1-E020-4358-AC55-8EBF327E842A}" dt="2024-03-25T18:27:22.606" v="2" actId="478"/>
          <ac:grpSpMkLst>
            <pc:docMk/>
            <pc:sldMk cId="4044892037" sldId="401"/>
            <ac:grpSpMk id="15" creationId="{F19F7DD4-3BDA-4A39-3E83-EAB888E8BAA3}"/>
          </ac:grpSpMkLst>
        </pc:grpChg>
        <pc:grpChg chg="del">
          <ac:chgData name="Sartain, Lori" userId="febeca27-2f80-4beb-a4ec-dc390d86fbf9" providerId="ADAL" clId="{B0EDD0C1-E020-4358-AC55-8EBF327E842A}" dt="2024-03-25T18:27:29.054" v="5" actId="478"/>
          <ac:grpSpMkLst>
            <pc:docMk/>
            <pc:sldMk cId="4044892037" sldId="401"/>
            <ac:grpSpMk id="17" creationId="{A8B369E2-C86E-6ADF-C44F-E455BD856FAA}"/>
          </ac:grpSpMkLst>
        </pc:grpChg>
        <pc:picChg chg="add del mod">
          <ac:chgData name="Sartain, Lori" userId="febeca27-2f80-4beb-a4ec-dc390d86fbf9" providerId="ADAL" clId="{B0EDD0C1-E020-4358-AC55-8EBF327E842A}" dt="2024-03-25T18:28:51.309" v="30" actId="478"/>
          <ac:picMkLst>
            <pc:docMk/>
            <pc:sldMk cId="4044892037" sldId="401"/>
            <ac:picMk id="23" creationId="{810EBB8C-2CFB-E289-0D37-F4088A244B9A}"/>
          </ac:picMkLst>
        </pc:picChg>
        <pc:picChg chg="add mod ord">
          <ac:chgData name="Sartain, Lori" userId="febeca27-2f80-4beb-a4ec-dc390d86fbf9" providerId="ADAL" clId="{B0EDD0C1-E020-4358-AC55-8EBF327E842A}" dt="2024-03-28T15:08:16.776" v="91" actId="1076"/>
          <ac:picMkLst>
            <pc:docMk/>
            <pc:sldMk cId="4044892037" sldId="401"/>
            <ac:picMk id="28" creationId="{08B0338F-E89C-7554-53E7-61724F646302}"/>
          </ac:picMkLst>
        </pc:picChg>
      </pc:sldChg>
    </pc:docChg>
  </pc:docChgLst>
  <pc:docChgLst>
    <pc:chgData clId="Web-{DAF39483-5C1B-8C3A-5506-FD312C8D422F}"/>
    <pc:docChg chg="modSld">
      <pc:chgData name="" userId="" providerId="" clId="Web-{DAF39483-5C1B-8C3A-5506-FD312C8D422F}" dt="2024-03-01T15:44:52.860" v="0" actId="20577"/>
      <pc:docMkLst>
        <pc:docMk/>
      </pc:docMkLst>
      <pc:sldChg chg="modSp">
        <pc:chgData name="" userId="" providerId="" clId="Web-{DAF39483-5C1B-8C3A-5506-FD312C8D422F}" dt="2024-03-01T15:44:52.860" v="0" actId="20577"/>
        <pc:sldMkLst>
          <pc:docMk/>
          <pc:sldMk cId="3484231355" sldId="267"/>
        </pc:sldMkLst>
        <pc:spChg chg="mod">
          <ac:chgData name="" userId="" providerId="" clId="Web-{DAF39483-5C1B-8C3A-5506-FD312C8D422F}" dt="2024-03-01T15:44:52.860" v="0" actId="20577"/>
          <ac:spMkLst>
            <pc:docMk/>
            <pc:sldMk cId="3484231355" sldId="267"/>
            <ac:spMk id="4" creationId="{097302BF-79B5-488F-B83D-01C798EF96B0}"/>
          </ac:spMkLst>
        </pc:spChg>
      </pc:sldChg>
    </pc:docChg>
  </pc:docChgLst>
  <pc:docChgLst>
    <pc:chgData name="Lawson, Kimberly" userId="a053b28e-5150-475c-8208-f59701fd2335" providerId="ADAL" clId="{B2CBF3DC-AA44-4348-A0A4-75BCDDBBD688}"/>
    <pc:docChg chg="undo custSel modSld">
      <pc:chgData name="Lawson, Kimberly" userId="a053b28e-5150-475c-8208-f59701fd2335" providerId="ADAL" clId="{B2CBF3DC-AA44-4348-A0A4-75BCDDBBD688}" dt="2024-03-28T19:44:43.978" v="125" actId="404"/>
      <pc:docMkLst>
        <pc:docMk/>
      </pc:docMkLst>
      <pc:sldChg chg="addSp delSp modSp mod">
        <pc:chgData name="Lawson, Kimberly" userId="a053b28e-5150-475c-8208-f59701fd2335" providerId="ADAL" clId="{B2CBF3DC-AA44-4348-A0A4-75BCDDBBD688}" dt="2024-03-28T19:44:43.978" v="125" actId="404"/>
        <pc:sldMkLst>
          <pc:docMk/>
          <pc:sldMk cId="3484231355" sldId="267"/>
        </pc:sldMkLst>
        <pc:spChg chg="add mod">
          <ac:chgData name="Lawson, Kimberly" userId="a053b28e-5150-475c-8208-f59701fd2335" providerId="ADAL" clId="{B2CBF3DC-AA44-4348-A0A4-75BCDDBBD688}" dt="2024-03-28T19:44:43.978" v="125" actId="404"/>
          <ac:spMkLst>
            <pc:docMk/>
            <pc:sldMk cId="3484231355" sldId="267"/>
            <ac:spMk id="6" creationId="{3A94CCAE-5394-A018-B5FA-7B79F2499205}"/>
          </ac:spMkLst>
        </pc:spChg>
        <pc:picChg chg="add del mod">
          <ac:chgData name="Lawson, Kimberly" userId="a053b28e-5150-475c-8208-f59701fd2335" providerId="ADAL" clId="{B2CBF3DC-AA44-4348-A0A4-75BCDDBBD688}" dt="2024-03-28T19:42:50.676" v="53" actId="478"/>
          <ac:picMkLst>
            <pc:docMk/>
            <pc:sldMk cId="3484231355" sldId="267"/>
            <ac:picMk id="5" creationId="{93B31BC1-3F2D-9C21-C6C0-DBE76AEF307D}"/>
          </ac:picMkLst>
        </pc:picChg>
      </pc:sldChg>
    </pc:docChg>
  </pc:docChgLst>
  <pc:docChgLst>
    <pc:chgData name="Westbrook, Pilar" userId="S::pilar.westbrook@fortbendisd.com::f3d1c9ef-9950-42ee-ac50-a02c421953f5" providerId="AD" clId="Web-{955CE3F6-C52A-A791-16D8-0B904A941FDB}"/>
    <pc:docChg chg="modSld">
      <pc:chgData name="Westbrook, Pilar" userId="S::pilar.westbrook@fortbendisd.com::f3d1c9ef-9950-42ee-ac50-a02c421953f5" providerId="AD" clId="Web-{955CE3F6-C52A-A791-16D8-0B904A941FDB}" dt="2024-03-28T16:27:46.824" v="77" actId="14100"/>
      <pc:docMkLst>
        <pc:docMk/>
      </pc:docMkLst>
      <pc:sldChg chg="modNotes">
        <pc:chgData name="Westbrook, Pilar" userId="S::pilar.westbrook@fortbendisd.com::f3d1c9ef-9950-42ee-ac50-a02c421953f5" providerId="AD" clId="Web-{955CE3F6-C52A-A791-16D8-0B904A941FDB}" dt="2024-03-28T16:27:40.449" v="75"/>
        <pc:sldMkLst>
          <pc:docMk/>
          <pc:sldMk cId="3484231355" sldId="267"/>
        </pc:sldMkLst>
      </pc:sldChg>
      <pc:sldChg chg="modSp modNotes">
        <pc:chgData name="Westbrook, Pilar" userId="S::pilar.westbrook@fortbendisd.com::f3d1c9ef-9950-42ee-ac50-a02c421953f5" providerId="AD" clId="Web-{955CE3F6-C52A-A791-16D8-0B904A941FDB}" dt="2024-03-28T16:27:33.761" v="73"/>
        <pc:sldMkLst>
          <pc:docMk/>
          <pc:sldMk cId="3328522251" sldId="384"/>
        </pc:sldMkLst>
        <pc:spChg chg="ord">
          <ac:chgData name="Westbrook, Pilar" userId="S::pilar.westbrook@fortbendisd.com::f3d1c9ef-9950-42ee-ac50-a02c421953f5" providerId="AD" clId="Web-{955CE3F6-C52A-A791-16D8-0B904A941FDB}" dt="2024-03-28T16:20:56.036" v="62"/>
          <ac:spMkLst>
            <pc:docMk/>
            <pc:sldMk cId="3328522251" sldId="384"/>
            <ac:spMk id="43" creationId="{12B5A120-9D08-DFC4-2374-405AE6BD51F5}"/>
          </ac:spMkLst>
        </pc:spChg>
      </pc:sldChg>
      <pc:sldChg chg="modSp">
        <pc:chgData name="Westbrook, Pilar" userId="S::pilar.westbrook@fortbendisd.com::f3d1c9ef-9950-42ee-ac50-a02c421953f5" providerId="AD" clId="Web-{955CE3F6-C52A-A791-16D8-0B904A941FDB}" dt="2024-03-28T16:22:01.521" v="65" actId="14100"/>
        <pc:sldMkLst>
          <pc:docMk/>
          <pc:sldMk cId="3236169025" sldId="391"/>
        </pc:sldMkLst>
        <pc:picChg chg="mod">
          <ac:chgData name="Westbrook, Pilar" userId="S::pilar.westbrook@fortbendisd.com::f3d1c9ef-9950-42ee-ac50-a02c421953f5" providerId="AD" clId="Web-{955CE3F6-C52A-A791-16D8-0B904A941FDB}" dt="2024-03-28T16:22:01.521" v="65" actId="14100"/>
          <ac:picMkLst>
            <pc:docMk/>
            <pc:sldMk cId="3236169025" sldId="391"/>
            <ac:picMk id="52" creationId="{C59BD823-D89D-8D7E-15CA-02544E503A22}"/>
          </ac:picMkLst>
        </pc:picChg>
      </pc:sldChg>
      <pc:sldChg chg="modNotes">
        <pc:chgData name="Westbrook, Pilar" userId="S::pilar.westbrook@fortbendisd.com::f3d1c9ef-9950-42ee-ac50-a02c421953f5" providerId="AD" clId="Web-{955CE3F6-C52A-A791-16D8-0B904A941FDB}" dt="2024-03-28T16:27:32.886" v="72"/>
        <pc:sldMkLst>
          <pc:docMk/>
          <pc:sldMk cId="567403954" sldId="394"/>
        </pc:sldMkLst>
      </pc:sldChg>
      <pc:sldChg chg="modSp">
        <pc:chgData name="Westbrook, Pilar" userId="S::pilar.westbrook@fortbendisd.com::f3d1c9ef-9950-42ee-ac50-a02c421953f5" providerId="AD" clId="Web-{955CE3F6-C52A-A791-16D8-0B904A941FDB}" dt="2024-03-28T16:27:46.824" v="77" actId="14100"/>
        <pc:sldMkLst>
          <pc:docMk/>
          <pc:sldMk cId="1061307751" sldId="400"/>
        </pc:sldMkLst>
        <pc:spChg chg="mod">
          <ac:chgData name="Westbrook, Pilar" userId="S::pilar.westbrook@fortbendisd.com::f3d1c9ef-9950-42ee-ac50-a02c421953f5" providerId="AD" clId="Web-{955CE3F6-C52A-A791-16D8-0B904A941FDB}" dt="2024-03-28T16:27:46.824" v="77" actId="14100"/>
          <ac:spMkLst>
            <pc:docMk/>
            <pc:sldMk cId="1061307751" sldId="400"/>
            <ac:spMk id="31" creationId="{B2AC35B5-C644-6E22-2BBB-6A95D1801551}"/>
          </ac:spMkLst>
        </pc:spChg>
        <pc:picChg chg="mod">
          <ac:chgData name="Westbrook, Pilar" userId="S::pilar.westbrook@fortbendisd.com::f3d1c9ef-9950-42ee-ac50-a02c421953f5" providerId="AD" clId="Web-{955CE3F6-C52A-A791-16D8-0B904A941FDB}" dt="2024-03-28T16:27:43.511" v="76" actId="1076"/>
          <ac:picMkLst>
            <pc:docMk/>
            <pc:sldMk cId="1061307751" sldId="400"/>
            <ac:picMk id="33" creationId="{DE0E2DB5-4A04-A49A-71A2-67645C78B552}"/>
          </ac:picMkLst>
        </pc:picChg>
      </pc:sldChg>
      <pc:sldChg chg="addSp delSp modSp modNotes">
        <pc:chgData name="Westbrook, Pilar" userId="S::pilar.westbrook@fortbendisd.com::f3d1c9ef-9950-42ee-ac50-a02c421953f5" providerId="AD" clId="Web-{955CE3F6-C52A-A791-16D8-0B904A941FDB}" dt="2024-03-28T16:27:37.043" v="74"/>
        <pc:sldMkLst>
          <pc:docMk/>
          <pc:sldMk cId="4044892037" sldId="401"/>
        </pc:sldMkLst>
        <pc:spChg chg="mod">
          <ac:chgData name="Westbrook, Pilar" userId="S::pilar.westbrook@fortbendisd.com::f3d1c9ef-9950-42ee-ac50-a02c421953f5" providerId="AD" clId="Web-{955CE3F6-C52A-A791-16D8-0B904A941FDB}" dt="2024-03-28T16:09:50.024" v="24" actId="1076"/>
          <ac:spMkLst>
            <pc:docMk/>
            <pc:sldMk cId="4044892037" sldId="401"/>
            <ac:spMk id="2" creationId="{35CCBD36-51D8-4C59-A95B-80153D1907B4}"/>
          </ac:spMkLst>
        </pc:spChg>
        <pc:spChg chg="del">
          <ac:chgData name="Westbrook, Pilar" userId="S::pilar.westbrook@fortbendisd.com::f3d1c9ef-9950-42ee-ac50-a02c421953f5" providerId="AD" clId="Web-{955CE3F6-C52A-A791-16D8-0B904A941FDB}" dt="2024-03-28T16:09:12.696" v="23"/>
          <ac:spMkLst>
            <pc:docMk/>
            <pc:sldMk cId="4044892037" sldId="401"/>
            <ac:spMk id="8" creationId="{07A5168B-306B-48A6-BBC6-E5CFDF345C53}"/>
          </ac:spMkLst>
        </pc:spChg>
        <pc:spChg chg="mod">
          <ac:chgData name="Westbrook, Pilar" userId="S::pilar.westbrook@fortbendisd.com::f3d1c9ef-9950-42ee-ac50-a02c421953f5" providerId="AD" clId="Web-{955CE3F6-C52A-A791-16D8-0B904A941FDB}" dt="2024-03-28T16:16:34.516" v="50" actId="14100"/>
          <ac:spMkLst>
            <pc:docMk/>
            <pc:sldMk cId="4044892037" sldId="401"/>
            <ac:spMk id="10" creationId="{5DA3BB46-EC45-9E09-A814-91C01D648D86}"/>
          </ac:spMkLst>
        </pc:spChg>
        <pc:spChg chg="mod">
          <ac:chgData name="Westbrook, Pilar" userId="S::pilar.westbrook@fortbendisd.com::f3d1c9ef-9950-42ee-ac50-a02c421953f5" providerId="AD" clId="Web-{955CE3F6-C52A-A791-16D8-0B904A941FDB}" dt="2024-03-28T16:16:40.469" v="51" actId="1076"/>
          <ac:spMkLst>
            <pc:docMk/>
            <pc:sldMk cId="4044892037" sldId="401"/>
            <ac:spMk id="11" creationId="{2FD0A9CF-FB66-2264-BC92-6D4A8AC54806}"/>
          </ac:spMkLst>
        </pc:spChg>
        <pc:spChg chg="mod">
          <ac:chgData name="Westbrook, Pilar" userId="S::pilar.westbrook@fortbendisd.com::f3d1c9ef-9950-42ee-ac50-a02c421953f5" providerId="AD" clId="Web-{955CE3F6-C52A-A791-16D8-0B904A941FDB}" dt="2024-03-28T16:16:45.235" v="52" actId="1076"/>
          <ac:spMkLst>
            <pc:docMk/>
            <pc:sldMk cId="4044892037" sldId="401"/>
            <ac:spMk id="12" creationId="{921B819A-2CC4-5110-8496-0DDF8A219370}"/>
          </ac:spMkLst>
        </pc:spChg>
        <pc:spChg chg="mod">
          <ac:chgData name="Westbrook, Pilar" userId="S::pilar.westbrook@fortbendisd.com::f3d1c9ef-9950-42ee-ac50-a02c421953f5" providerId="AD" clId="Web-{955CE3F6-C52A-A791-16D8-0B904A941FDB}" dt="2024-03-28T16:20:15.098" v="61" actId="1076"/>
          <ac:spMkLst>
            <pc:docMk/>
            <pc:sldMk cId="4044892037" sldId="401"/>
            <ac:spMk id="13" creationId="{DFF08BA8-52E7-3DD7-5A5F-D6027E35C8FF}"/>
          </ac:spMkLst>
        </pc:spChg>
        <pc:spChg chg="del topLvl">
          <ac:chgData name="Westbrook, Pilar" userId="S::pilar.westbrook@fortbendisd.com::f3d1c9ef-9950-42ee-ac50-a02c421953f5" providerId="AD" clId="Web-{955CE3F6-C52A-A791-16D8-0B904A941FDB}" dt="2024-03-28T16:07:21.506" v="3"/>
          <ac:spMkLst>
            <pc:docMk/>
            <pc:sldMk cId="4044892037" sldId="401"/>
            <ac:spMk id="14" creationId="{8C692C08-3CE3-2CDB-884C-070A0084E0EB}"/>
          </ac:spMkLst>
        </pc:spChg>
        <pc:spChg chg="del">
          <ac:chgData name="Westbrook, Pilar" userId="S::pilar.westbrook@fortbendisd.com::f3d1c9ef-9950-42ee-ac50-a02c421953f5" providerId="AD" clId="Web-{955CE3F6-C52A-A791-16D8-0B904A941FDB}" dt="2024-03-28T16:09:03.570" v="20"/>
          <ac:spMkLst>
            <pc:docMk/>
            <pc:sldMk cId="4044892037" sldId="401"/>
            <ac:spMk id="24" creationId="{3AC86004-6883-E11C-25EC-560EACE4833E}"/>
          </ac:spMkLst>
        </pc:spChg>
        <pc:spChg chg="del">
          <ac:chgData name="Westbrook, Pilar" userId="S::pilar.westbrook@fortbendisd.com::f3d1c9ef-9950-42ee-ac50-a02c421953f5" providerId="AD" clId="Web-{955CE3F6-C52A-A791-16D8-0B904A941FDB}" dt="2024-03-28T16:09:08.414" v="22"/>
          <ac:spMkLst>
            <pc:docMk/>
            <pc:sldMk cId="4044892037" sldId="401"/>
            <ac:spMk id="25" creationId="{2F266F6B-DB48-4FD5-5837-2CF80C4E8D9E}"/>
          </ac:spMkLst>
        </pc:spChg>
        <pc:spChg chg="del">
          <ac:chgData name="Westbrook, Pilar" userId="S::pilar.westbrook@fortbendisd.com::f3d1c9ef-9950-42ee-ac50-a02c421953f5" providerId="AD" clId="Web-{955CE3F6-C52A-A791-16D8-0B904A941FDB}" dt="2024-03-28T16:09:05.727" v="21"/>
          <ac:spMkLst>
            <pc:docMk/>
            <pc:sldMk cId="4044892037" sldId="401"/>
            <ac:spMk id="26" creationId="{4124964D-BB04-2083-C1AC-C75801958FE9}"/>
          </ac:spMkLst>
        </pc:spChg>
        <pc:grpChg chg="del mod">
          <ac:chgData name="Westbrook, Pilar" userId="S::pilar.westbrook@fortbendisd.com::f3d1c9ef-9950-42ee-ac50-a02c421953f5" providerId="AD" clId="Web-{955CE3F6-C52A-A791-16D8-0B904A941FDB}" dt="2024-03-28T16:07:21.506" v="3"/>
          <ac:grpSpMkLst>
            <pc:docMk/>
            <pc:sldMk cId="4044892037" sldId="401"/>
            <ac:grpSpMk id="3" creationId="{2F9E9535-1AC5-1C32-C753-AC2194C0D5E4}"/>
          </ac:grpSpMkLst>
        </pc:grpChg>
        <pc:grpChg chg="topLvl">
          <ac:chgData name="Westbrook, Pilar" userId="S::pilar.westbrook@fortbendisd.com::f3d1c9ef-9950-42ee-ac50-a02c421953f5" providerId="AD" clId="Web-{955CE3F6-C52A-A791-16D8-0B904A941FDB}" dt="2024-03-28T16:07:21.506" v="3"/>
          <ac:grpSpMkLst>
            <pc:docMk/>
            <pc:sldMk cId="4044892037" sldId="401"/>
            <ac:grpSpMk id="5" creationId="{1D7B3BEE-F8AD-7A04-8076-D4BA536521C7}"/>
          </ac:grpSpMkLst>
        </pc:grpChg>
        <pc:grpChg chg="del">
          <ac:chgData name="Westbrook, Pilar" userId="S::pilar.westbrook@fortbendisd.com::f3d1c9ef-9950-42ee-ac50-a02c421953f5" providerId="AD" clId="Web-{955CE3F6-C52A-A791-16D8-0B904A941FDB}" dt="2024-03-28T16:09:12.696" v="23"/>
          <ac:grpSpMkLst>
            <pc:docMk/>
            <pc:sldMk cId="4044892037" sldId="401"/>
            <ac:grpSpMk id="7" creationId="{DA818173-33A1-8DF2-5F30-E39496749F70}"/>
          </ac:grpSpMkLst>
        </pc:grpChg>
        <pc:picChg chg="add del mod">
          <ac:chgData name="Westbrook, Pilar" userId="S::pilar.westbrook@fortbendisd.com::f3d1c9ef-9950-42ee-ac50-a02c421953f5" providerId="AD" clId="Web-{955CE3F6-C52A-A791-16D8-0B904A941FDB}" dt="2024-03-28T16:10:14.619" v="30"/>
          <ac:picMkLst>
            <pc:docMk/>
            <pc:sldMk cId="4044892037" sldId="401"/>
            <ac:picMk id="4" creationId="{D2A5F0D8-DEE6-8083-52EF-0F0AF510C2F3}"/>
          </ac:picMkLst>
        </pc:picChg>
        <pc:picChg chg="add mod">
          <ac:chgData name="Westbrook, Pilar" userId="S::pilar.westbrook@fortbendisd.com::f3d1c9ef-9950-42ee-ac50-a02c421953f5" providerId="AD" clId="Web-{955CE3F6-C52A-A791-16D8-0B904A941FDB}" dt="2024-03-28T16:20:08.332" v="60" actId="1076"/>
          <ac:picMkLst>
            <pc:docMk/>
            <pc:sldMk cId="4044892037" sldId="401"/>
            <ac:picMk id="15" creationId="{2BE339D6-62D2-334A-2F62-14DCB8F94664}"/>
          </ac:picMkLst>
        </pc:picChg>
        <pc:picChg chg="mod modCrop">
          <ac:chgData name="Westbrook, Pilar" userId="S::pilar.westbrook@fortbendisd.com::f3d1c9ef-9950-42ee-ac50-a02c421953f5" providerId="AD" clId="Web-{955CE3F6-C52A-A791-16D8-0B904A941FDB}" dt="2024-03-28T16:20:03.958" v="59" actId="1076"/>
          <ac:picMkLst>
            <pc:docMk/>
            <pc:sldMk cId="4044892037" sldId="401"/>
            <ac:picMk id="28" creationId="{08B0338F-E89C-7554-53E7-61724F646302}"/>
          </ac:picMkLst>
        </pc:picChg>
      </pc:sldChg>
    </pc:docChg>
  </pc:docChgLst>
  <pc:docChgLst>
    <pc:chgData name="Sartain, Lori" userId="S::lori.sartain@fortbendisd.com::febeca27-2f80-4beb-a4ec-dc390d86fbf9" providerId="AD" clId="Web-{ECB06670-971B-0D6C-E2C3-E93717B611D2}"/>
    <pc:docChg chg="modSld">
      <pc:chgData name="Sartain, Lori" userId="S::lori.sartain@fortbendisd.com::febeca27-2f80-4beb-a4ec-dc390d86fbf9" providerId="AD" clId="Web-{ECB06670-971B-0D6C-E2C3-E93717B611D2}" dt="2024-02-22T17:42:40.621" v="2" actId="20577"/>
      <pc:docMkLst>
        <pc:docMk/>
      </pc:docMkLst>
      <pc:sldChg chg="modSp">
        <pc:chgData name="Sartain, Lori" userId="S::lori.sartain@fortbendisd.com::febeca27-2f80-4beb-a4ec-dc390d86fbf9" providerId="AD" clId="Web-{ECB06670-971B-0D6C-E2C3-E93717B611D2}" dt="2024-02-22T17:42:40.621" v="2" actId="20577"/>
        <pc:sldMkLst>
          <pc:docMk/>
          <pc:sldMk cId="3782170706" sldId="393"/>
        </pc:sldMkLst>
        <pc:spChg chg="mod">
          <ac:chgData name="Sartain, Lori" userId="S::lori.sartain@fortbendisd.com::febeca27-2f80-4beb-a4ec-dc390d86fbf9" providerId="AD" clId="Web-{ECB06670-971B-0D6C-E2C3-E93717B611D2}" dt="2024-02-22T17:42:40.621" v="2" actId="20577"/>
          <ac:spMkLst>
            <pc:docMk/>
            <pc:sldMk cId="3782170706" sldId="393"/>
            <ac:spMk id="235" creationId="{23359E8E-34B1-8310-E27C-426D95187E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30 seconds</a:t>
            </a:r>
            <a:endParaRPr lang="en-US" b="0" dirty="0">
              <a:cs typeface="Calibri"/>
            </a:endParaRPr>
          </a:p>
          <a:p>
            <a:endParaRPr lang="en-US" b="1" dirty="0">
              <a:cs typeface="Calibri"/>
            </a:endParaRPr>
          </a:p>
          <a:p>
            <a:r>
              <a:rPr lang="en-US" b="1" dirty="0">
                <a:cs typeface="Calibri"/>
              </a:rPr>
              <a:t>Say: </a:t>
            </a:r>
            <a:r>
              <a:rPr lang="en-US" b="0" dirty="0">
                <a:cs typeface="Calibri"/>
              </a:rPr>
              <a:t>Madame President, Board of Trustees, Dr. Smith and all others in attendance.  I am happy to report on the annual report of the School Health Advisory Council, or SHAC.</a:t>
            </a:r>
          </a:p>
          <a:p>
            <a:endParaRPr lang="en-US" sz="1200" b="0" dirty="0">
              <a:cs typeface="Calibri"/>
            </a:endParaRPr>
          </a:p>
          <a:p>
            <a:r>
              <a:rPr lang="en-US" sz="1200" dirty="0"/>
              <a:t>The School Health Advisory Council (SHAC) is a parent and community advisory group mandated by legal and local policies (EHAA, EHAC). The majority of SHAC members are parents; the remaining members include district coordinated</a:t>
            </a:r>
          </a:p>
          <a:p>
            <a:r>
              <a:rPr lang="en-US" sz="1200" dirty="0"/>
              <a:t>school health representatives and community members.  </a:t>
            </a:r>
            <a:endParaRPr lang="en-US" b="0" dirty="0">
              <a:cs typeface="Calibri"/>
            </a:endParaRPr>
          </a:p>
          <a:p>
            <a:endParaRPr lang="en-US" b="0" dirty="0">
              <a:cs typeface="Calibri"/>
            </a:endParaRPr>
          </a:p>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1</a:t>
            </a:fld>
            <a:endParaRPr lang="en-US" dirty="0"/>
          </a:p>
        </p:txBody>
      </p:sp>
    </p:spTree>
    <p:extLst>
      <p:ext uri="{BB962C8B-B14F-4D97-AF65-F5344CB8AC3E}">
        <p14:creationId xmlns:p14="http://schemas.microsoft.com/office/powerpoint/2010/main" val="334266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30 seconds</a:t>
            </a:r>
            <a:endParaRPr lang="en-US" b="0" dirty="0">
              <a:cs typeface="Calibri"/>
            </a:endParaRPr>
          </a:p>
          <a:p>
            <a:r>
              <a:rPr lang="en-US" b="1" dirty="0"/>
              <a:t>Say: </a:t>
            </a:r>
            <a:r>
              <a:rPr lang="en-US" dirty="0"/>
              <a:t>In the 2023-2024 school year, SHAC has been a resource for the school district in the following ways:</a:t>
            </a:r>
          </a:p>
          <a:p>
            <a:pPr>
              <a:buAutoNum type="arabicParenR"/>
            </a:pPr>
            <a:r>
              <a:rPr lang="en-US" dirty="0"/>
              <a:t>Supporting the campuses.</a:t>
            </a:r>
          </a:p>
          <a:p>
            <a:pPr>
              <a:buAutoNum type="arabicParenR"/>
            </a:pPr>
            <a:r>
              <a:rPr lang="en-US" dirty="0"/>
              <a:t>Encouraging collaborations</a:t>
            </a:r>
          </a:p>
          <a:p>
            <a:pPr>
              <a:buAutoNum type="arabicParenR"/>
            </a:pPr>
            <a:r>
              <a:rPr lang="en-US" dirty="0"/>
              <a:t>Building capacity</a:t>
            </a:r>
          </a:p>
          <a:p>
            <a:pPr>
              <a:buAutoNum type="arabicParenR"/>
            </a:pPr>
            <a:r>
              <a:rPr lang="en-US" dirty="0"/>
              <a:t>Providing health, wellness and safety resources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054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These were the 6 goals that SHAC focused on in 2023-2024. (Elaborate)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0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Our first goal during this school year was designing 6 Legislative Priorities, and SHAC has narrowed it down to these three. We hope that the BOT will take note of these LPs and possibly incorporate one or parts of these, into their BOT LP.  These are the measures that we the SHAC support, and encourage individuals to advocate for.  Reaching out to our representatives was encouraged to all the SHAC members and guests.  Being involved in the legislative process is important.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54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b="0" dirty="0"/>
              <a:t>The last of our goals this year was to </a:t>
            </a:r>
            <a:r>
              <a:rPr lang="en-US" sz="1200" b="0" dirty="0">
                <a:solidFill>
                  <a:schemeClr val="tx1"/>
                </a:solidFill>
                <a:latin typeface="Calibri"/>
                <a:ea typeface="Calibri"/>
                <a:cs typeface="Calibri"/>
                <a:sym typeface="Calibri"/>
              </a:rPr>
              <a:t>Expand District level mental health supports available to ALL students. We believe we still have room for improvement, and have elaborated on this goal for the upcoming school year, as you’ll see in a moment. </a:t>
            </a:r>
            <a:endParaRPr lang="en-US" sz="1200" b="0" i="0" u="none" strike="noStrike" cap="none"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380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These are accomplishments that the SHAC has accomplished, or is in the process of completing.  (Elaborate.)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879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30 seconds</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This was our 2</a:t>
            </a:r>
            <a:r>
              <a:rPr lang="en-US" baseline="30000" dirty="0"/>
              <a:t>nd</a:t>
            </a:r>
            <a:r>
              <a:rPr lang="en-US" dirty="0"/>
              <a:t> year to host the FBISD SHAC/United HealthCare Think Tank. </a:t>
            </a:r>
            <a:r>
              <a:rPr lang="en-US" sz="1200" dirty="0">
                <a:effectLst/>
                <a:latin typeface="Calibri" panose="020F0502020204030204" pitchFamily="34" charset="0"/>
                <a:ea typeface="Calibri" panose="020F0502020204030204" pitchFamily="34" charset="0"/>
                <a:cs typeface="Calibri" panose="020F0502020204030204" pitchFamily="34" charset="0"/>
              </a:rPr>
              <a:t>Student Wellness Committees (SWC) identified an issue/dilemma that their campus faces related to student mental, physical, or nutritional health. SWC’s devised a solution to help address their campus’ issue. </a:t>
            </a:r>
            <a:r>
              <a:rPr lang="en-US" sz="1200" dirty="0">
                <a:latin typeface="Calibri" panose="020F0502020204030204" pitchFamily="34" charset="0"/>
                <a:ea typeface="Calibri" panose="020F0502020204030204" pitchFamily="34" charset="0"/>
                <a:cs typeface="Calibri" panose="020F0502020204030204" pitchFamily="34" charset="0"/>
              </a:rPr>
              <a:t>Grant funds awarded from United HealthCare were 1200, 800 and 500 dollars.  We want to thank UHC for this generous donation for our students and their campus projects.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184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Moving forward, the SHAC has the following recommendations for the 2024-2025 school year. (Elaborate).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533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ED1C394B-3B43-4A47-932B-FE0FF982EA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0FEDE85-62F5-490B-A879-80059EE5CBAA}"/>
              </a:ext>
            </a:extLst>
          </p:cNvPr>
          <p:cNvSpPr>
            <a:spLocks noGrp="1"/>
          </p:cNvSpPr>
          <p:nvPr>
            <p:ph type="title"/>
          </p:nvPr>
        </p:nvSpPr>
        <p:spPr>
          <a:xfrm>
            <a:off x="838200" y="5021686"/>
            <a:ext cx="10515600" cy="848533"/>
          </a:xfrm>
        </p:spPr>
        <p:txBody>
          <a:bodyPr/>
          <a:lstStyle>
            <a:lvl1pPr algn="ctr">
              <a:lnSpc>
                <a:spcPct val="100000"/>
              </a:lnSpc>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303697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04</a:t>
            </a:r>
            <a:endParaRPr lang="en-IN"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05</a:t>
            </a:r>
            <a:endParaRPr lang="en-IN" sz="2000" b="1" dirty="0">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11526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8" r:id="rId4"/>
    <p:sldLayoutId id="2147483669" r:id="rId5"/>
    <p:sldLayoutId id="2147483670" r:id="rId6"/>
    <p:sldLayoutId id="2147483671" r:id="rId7"/>
    <p:sldLayoutId id="2147483672" r:id="rId8"/>
    <p:sldLayoutId id="214748367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CA05-0A37-41FA-8AC0-E8026179320A}"/>
              </a:ext>
            </a:extLst>
          </p:cNvPr>
          <p:cNvSpPr>
            <a:spLocks noGrp="1"/>
          </p:cNvSpPr>
          <p:nvPr>
            <p:ph type="title"/>
          </p:nvPr>
        </p:nvSpPr>
        <p:spPr/>
        <p:txBody>
          <a:bodyPr>
            <a:normAutofit fontScale="90000"/>
          </a:bodyPr>
          <a:lstStyle/>
          <a:p>
            <a:r>
              <a:rPr lang="en-US" sz="4400" b="1" i="0" u="none" strike="noStrike" cap="none" dirty="0">
                <a:solidFill>
                  <a:schemeClr val="lt1"/>
                </a:solidFill>
                <a:latin typeface="Arial"/>
                <a:ea typeface="Arial"/>
                <a:cs typeface="Arial"/>
                <a:sym typeface="Arial"/>
              </a:rPr>
              <a:t>School Health Advisory Council (SHAC)</a:t>
            </a:r>
            <a:endParaRPr lang="en-US" dirty="0"/>
          </a:p>
        </p:txBody>
      </p:sp>
      <p:sp>
        <p:nvSpPr>
          <p:cNvPr id="3" name="Subtitle 2">
            <a:extLst>
              <a:ext uri="{FF2B5EF4-FFF2-40B4-BE49-F238E27FC236}">
                <a16:creationId xmlns:a16="http://schemas.microsoft.com/office/drawing/2014/main" id="{1F2DF94B-FA98-4A22-98BD-4E5FB3E15E3E}"/>
              </a:ext>
            </a:extLst>
          </p:cNvPr>
          <p:cNvSpPr txBox="1">
            <a:spLocks/>
          </p:cNvSpPr>
          <p:nvPr/>
        </p:nvSpPr>
        <p:spPr>
          <a:xfrm>
            <a:off x="1524000" y="5862539"/>
            <a:ext cx="9144000" cy="441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0" u="none" strike="noStrike" cap="none" dirty="0">
                <a:solidFill>
                  <a:schemeClr val="lt1"/>
                </a:solidFill>
                <a:latin typeface="Calibri"/>
                <a:ea typeface="Calibri"/>
                <a:cs typeface="Calibri"/>
                <a:sym typeface="Calibri"/>
              </a:rPr>
              <a:t>Annual Report to the Board of Trustees</a:t>
            </a:r>
            <a:endParaRPr lang="en-US" sz="2000" dirty="0">
              <a:solidFill>
                <a:schemeClr val="bg1"/>
              </a:solidFill>
              <a:cs typeface="Arial" panose="020B0604020202020204" pitchFamily="34" charset="0"/>
            </a:endParaRPr>
          </a:p>
        </p:txBody>
      </p:sp>
      <p:sp>
        <p:nvSpPr>
          <p:cNvPr id="4" name="Subtitle 2">
            <a:extLst>
              <a:ext uri="{FF2B5EF4-FFF2-40B4-BE49-F238E27FC236}">
                <a16:creationId xmlns:a16="http://schemas.microsoft.com/office/drawing/2014/main" id="{097302BF-79B5-488F-B83D-01C798EF96B0}"/>
              </a:ext>
            </a:extLst>
          </p:cNvPr>
          <p:cNvSpPr txBox="1">
            <a:spLocks/>
          </p:cNvSpPr>
          <p:nvPr/>
        </p:nvSpPr>
        <p:spPr>
          <a:xfrm>
            <a:off x="1524000" y="6304003"/>
            <a:ext cx="9144000" cy="32871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spc="300">
                <a:solidFill>
                  <a:schemeClr val="bg1"/>
                </a:solidFill>
                <a:cs typeface="Arial"/>
              </a:rPr>
              <a:t>MONDAY, APRIL 8, 2024</a:t>
            </a:r>
            <a:endParaRPr lang="en-US" sz="1100" spc="300">
              <a:solidFill>
                <a:schemeClr val="bg1"/>
              </a:solidFill>
              <a:cs typeface="Arial" panose="020B0604020202020204" pitchFamily="34" charset="0"/>
            </a:endParaRPr>
          </a:p>
        </p:txBody>
      </p:sp>
      <p:pic>
        <p:nvPicPr>
          <p:cNvPr id="5" name="Picture 4" descr="A group of people in clothing&#10;&#10;Description automatically generated with medium confidence">
            <a:extLst>
              <a:ext uri="{FF2B5EF4-FFF2-40B4-BE49-F238E27FC236}">
                <a16:creationId xmlns:a16="http://schemas.microsoft.com/office/drawing/2014/main" id="{93B31BC1-3F2D-9C21-C6C0-DBE76AEF307D}"/>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A94CCAE-5394-A018-B5FA-7B79F2499205}"/>
              </a:ext>
            </a:extLst>
          </p:cNvPr>
          <p:cNvSpPr txBox="1"/>
          <p:nvPr/>
        </p:nvSpPr>
        <p:spPr>
          <a:xfrm>
            <a:off x="2475571" y="5795243"/>
            <a:ext cx="9288966" cy="1138773"/>
          </a:xfrm>
          <a:prstGeom prst="rect">
            <a:avLst/>
          </a:prstGeom>
          <a:noFill/>
        </p:spPr>
        <p:txBody>
          <a:bodyPr wrap="square" rtlCol="0">
            <a:spAutoFit/>
          </a:bodyPr>
          <a:lstStyle/>
          <a:p>
            <a:pPr algn="ctr"/>
            <a:r>
              <a:rPr lang="en-US" sz="2800" dirty="0">
                <a:solidFill>
                  <a:schemeClr val="bg1"/>
                </a:solidFill>
              </a:rPr>
              <a:t>School Health Advisory Council (SHAC)</a:t>
            </a:r>
          </a:p>
          <a:p>
            <a:pPr algn="ctr"/>
            <a:r>
              <a:rPr lang="en-US" sz="1800" dirty="0">
                <a:solidFill>
                  <a:schemeClr val="bg1"/>
                </a:solidFill>
              </a:rPr>
              <a:t>Annual Report to the Board of Trustees</a:t>
            </a:r>
          </a:p>
          <a:p>
            <a:pPr algn="ctr"/>
            <a:r>
              <a:rPr lang="en-US" sz="2000" dirty="0">
                <a:solidFill>
                  <a:schemeClr val="bg1"/>
                </a:solidFill>
              </a:rPr>
              <a:t>Monday, April 8, 2024</a:t>
            </a:r>
            <a:endParaRPr lang="en-US" sz="1100" dirty="0"/>
          </a:p>
        </p:txBody>
      </p:sp>
    </p:spTree>
    <p:extLst>
      <p:ext uri="{BB962C8B-B14F-4D97-AF65-F5344CB8AC3E}">
        <p14:creationId xmlns:p14="http://schemas.microsoft.com/office/powerpoint/2010/main" val="348423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8B0338F-E89C-7554-53E7-61724F646302}"/>
              </a:ext>
            </a:extLst>
          </p:cNvPr>
          <p:cNvPicPr>
            <a:picLocks noChangeAspect="1"/>
          </p:cNvPicPr>
          <p:nvPr/>
        </p:nvPicPr>
        <p:blipFill rotWithShape="1">
          <a:blip r:embed="rId3"/>
          <a:srcRect l="2587" t="4114" r="5771" b="358"/>
          <a:stretch/>
        </p:blipFill>
        <p:spPr>
          <a:xfrm>
            <a:off x="928" y="1520592"/>
            <a:ext cx="8896512" cy="5146433"/>
          </a:xfrm>
          <a:prstGeom prst="rect">
            <a:avLst/>
          </a:prstGeom>
        </p:spPr>
      </p:pic>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241449" y="2259"/>
            <a:ext cx="12034058" cy="1133080"/>
          </a:xfrm>
        </p:spPr>
        <p:txBody>
          <a:bodyPr>
            <a:normAutofit/>
          </a:bodyPr>
          <a:lstStyle/>
          <a:p>
            <a:r>
              <a:rPr lang="en-US" sz="4400" b="1" i="0" u="none" strike="noStrike" cap="none" dirty="0">
                <a:solidFill>
                  <a:schemeClr val="lt1"/>
                </a:solidFill>
                <a:latin typeface="Calibri"/>
                <a:ea typeface="Calibri"/>
                <a:cs typeface="Calibri"/>
                <a:sym typeface="Calibri"/>
              </a:rPr>
              <a:t>SHAC </a:t>
            </a:r>
            <a:r>
              <a:rPr lang="en-US" dirty="0">
                <a:solidFill>
                  <a:schemeClr val="lt1"/>
                </a:solidFill>
              </a:rPr>
              <a:t>as a Resource</a:t>
            </a:r>
            <a:endParaRPr lang="en-US" dirty="0"/>
          </a:p>
        </p:txBody>
      </p:sp>
      <p:grpSp>
        <p:nvGrpSpPr>
          <p:cNvPr id="5" name="Google Shape;105;p2">
            <a:extLst>
              <a:ext uri="{FF2B5EF4-FFF2-40B4-BE49-F238E27FC236}">
                <a16:creationId xmlns:a16="http://schemas.microsoft.com/office/drawing/2014/main" id="{1D7B3BEE-F8AD-7A04-8076-D4BA536521C7}"/>
              </a:ext>
            </a:extLst>
          </p:cNvPr>
          <p:cNvGrpSpPr/>
          <p:nvPr/>
        </p:nvGrpSpPr>
        <p:grpSpPr>
          <a:xfrm>
            <a:off x="4136999" y="1261531"/>
            <a:ext cx="8141704" cy="5083107"/>
            <a:chOff x="2874904" y="-750663"/>
            <a:chExt cx="9322209" cy="6433445"/>
          </a:xfrm>
        </p:grpSpPr>
        <p:grpSp>
          <p:nvGrpSpPr>
            <p:cNvPr id="6" name="Google Shape;106;p2">
              <a:extLst>
                <a:ext uri="{FF2B5EF4-FFF2-40B4-BE49-F238E27FC236}">
                  <a16:creationId xmlns:a16="http://schemas.microsoft.com/office/drawing/2014/main" id="{7CFA5889-3317-FCD7-48A0-8D1FD152D253}"/>
                </a:ext>
              </a:extLst>
            </p:cNvPr>
            <p:cNvGrpSpPr/>
            <p:nvPr/>
          </p:nvGrpSpPr>
          <p:grpSpPr>
            <a:xfrm>
              <a:off x="7774596" y="-750663"/>
              <a:ext cx="4422517" cy="6066624"/>
              <a:chOff x="7774596" y="-750663"/>
              <a:chExt cx="4422517" cy="6066624"/>
            </a:xfrm>
          </p:grpSpPr>
          <p:sp>
            <p:nvSpPr>
              <p:cNvPr id="10" name="Google Shape;107;p2">
                <a:extLst>
                  <a:ext uri="{FF2B5EF4-FFF2-40B4-BE49-F238E27FC236}">
                    <a16:creationId xmlns:a16="http://schemas.microsoft.com/office/drawing/2014/main" id="{5DA3BB46-EC45-9E09-A814-91C01D648D86}"/>
                  </a:ext>
                </a:extLst>
              </p:cNvPr>
              <p:cNvSpPr/>
              <p:nvPr/>
            </p:nvSpPr>
            <p:spPr>
              <a:xfrm>
                <a:off x="7774596" y="-750663"/>
                <a:ext cx="4319271" cy="90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Support Campuses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22222"/>
                    </a:solidFill>
                    <a:highlight>
                      <a:srgbClr val="FFFFFF"/>
                    </a:highlight>
                    <a:latin typeface="Arial"/>
                    <a:ea typeface="Arial"/>
                    <a:cs typeface="Arial"/>
                    <a:sym typeface="Arial"/>
                  </a:rPr>
                  <a:t>Help schools meet community involvement mandates and community expectations</a:t>
                </a:r>
                <a:endParaRPr sz="1200" b="1" i="0" u="none" strike="noStrike" cap="none" dirty="0">
                  <a:solidFill>
                    <a:srgbClr val="595959"/>
                  </a:solidFill>
                  <a:latin typeface="Arial"/>
                  <a:ea typeface="Arial"/>
                  <a:cs typeface="Arial"/>
                  <a:sym typeface="Arial"/>
                </a:endParaRPr>
              </a:p>
            </p:txBody>
          </p:sp>
          <p:sp>
            <p:nvSpPr>
              <p:cNvPr id="11" name="Google Shape;108;p2">
                <a:extLst>
                  <a:ext uri="{FF2B5EF4-FFF2-40B4-BE49-F238E27FC236}">
                    <a16:creationId xmlns:a16="http://schemas.microsoft.com/office/drawing/2014/main" id="{2FD0A9CF-FB66-2264-BC92-6D4A8AC54806}"/>
                  </a:ext>
                </a:extLst>
              </p:cNvPr>
              <p:cNvSpPr/>
              <p:nvPr/>
            </p:nvSpPr>
            <p:spPr>
              <a:xfrm>
                <a:off x="7779258" y="401682"/>
                <a:ext cx="4071898" cy="13633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Encourage Collaboration</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0" u="none" strike="noStrike" cap="none" dirty="0">
                    <a:solidFill>
                      <a:srgbClr val="3F3F3F"/>
                    </a:solidFill>
                    <a:highlight>
                      <a:srgbClr val="FFFFFF"/>
                    </a:highlight>
                    <a:latin typeface="Arial"/>
                    <a:ea typeface="Arial"/>
                    <a:cs typeface="Arial"/>
                    <a:sym typeface="Arial"/>
                  </a:rPr>
                  <a:t>P</a:t>
                </a:r>
                <a:r>
                  <a:rPr lang="en-US" sz="1200" b="0" i="0" u="none" strike="noStrike" cap="none" dirty="0">
                    <a:solidFill>
                      <a:srgbClr val="3F3F3F"/>
                    </a:solidFill>
                    <a:highlight>
                      <a:srgbClr val="FFFFFF"/>
                    </a:highlight>
                    <a:latin typeface="Arial"/>
                    <a:ea typeface="Arial"/>
                    <a:cs typeface="Arial"/>
                    <a:sym typeface="Arial"/>
                  </a:rPr>
                  <a:t>rovide a way for parents and community members to work together with school personnel to accomplish district goals, utilize community resources and assets</a:t>
                </a:r>
                <a:endParaRPr sz="1200" b="1" i="0" u="none" strike="noStrike" cap="none" dirty="0">
                  <a:solidFill>
                    <a:srgbClr val="3F3F3F"/>
                  </a:solidFill>
                  <a:latin typeface="Arial"/>
                  <a:ea typeface="Arial"/>
                  <a:cs typeface="Arial"/>
                  <a:sym typeface="Arial"/>
                </a:endParaRPr>
              </a:p>
            </p:txBody>
          </p:sp>
          <p:sp>
            <p:nvSpPr>
              <p:cNvPr id="12" name="Google Shape;109;p2">
                <a:extLst>
                  <a:ext uri="{FF2B5EF4-FFF2-40B4-BE49-F238E27FC236}">
                    <a16:creationId xmlns:a16="http://schemas.microsoft.com/office/drawing/2014/main" id="{921B819A-2CC4-5110-8496-0DDF8A219370}"/>
                  </a:ext>
                </a:extLst>
              </p:cNvPr>
              <p:cNvSpPr/>
              <p:nvPr/>
            </p:nvSpPr>
            <p:spPr>
              <a:xfrm>
                <a:off x="7808223" y="2083731"/>
                <a:ext cx="4287471" cy="90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Build Capacity</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dirty="0">
                    <a:solidFill>
                      <a:srgbClr val="222222"/>
                    </a:solidFill>
                    <a:highlight>
                      <a:srgbClr val="FFFFFF"/>
                    </a:highlight>
                  </a:rPr>
                  <a:t>Educate community members</a:t>
                </a:r>
                <a:r>
                  <a:rPr lang="en-US" sz="1200" b="0" i="0" u="none" strike="noStrike" cap="none" dirty="0">
                    <a:solidFill>
                      <a:srgbClr val="222222"/>
                    </a:solidFill>
                    <a:highlight>
                      <a:srgbClr val="FFFFFF"/>
                    </a:highlight>
                    <a:latin typeface="Arial"/>
                    <a:ea typeface="Arial"/>
                    <a:cs typeface="Arial"/>
                    <a:sym typeface="Arial"/>
                  </a:rPr>
                  <a:t> to be a credible, collective voice for healthy children and youth</a:t>
                </a:r>
                <a:endParaRPr sz="1200" b="1" i="0" u="none" strike="noStrike" cap="none" dirty="0">
                  <a:solidFill>
                    <a:srgbClr val="595959"/>
                  </a:solidFill>
                  <a:latin typeface="Arial"/>
                  <a:ea typeface="Arial"/>
                  <a:cs typeface="Arial"/>
                  <a:sym typeface="Arial"/>
                </a:endParaRPr>
              </a:p>
            </p:txBody>
          </p:sp>
          <p:sp>
            <p:nvSpPr>
              <p:cNvPr id="13" name="Google Shape;110;p2">
                <a:extLst>
                  <a:ext uri="{FF2B5EF4-FFF2-40B4-BE49-F238E27FC236}">
                    <a16:creationId xmlns:a16="http://schemas.microsoft.com/office/drawing/2014/main" id="{DFF08BA8-52E7-3DD7-5A5F-D6027E35C8FF}"/>
                  </a:ext>
                </a:extLst>
              </p:cNvPr>
              <p:cNvSpPr/>
              <p:nvPr/>
            </p:nvSpPr>
            <p:spPr>
              <a:xfrm>
                <a:off x="7838249" y="3796814"/>
                <a:ext cx="4358864" cy="1519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Provide Health, Wellness, &amp; Safety Resources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62626"/>
                    </a:solidFill>
                    <a:highlight>
                      <a:srgbClr val="FFFFFF"/>
                    </a:highlight>
                    <a:latin typeface="Arial"/>
                    <a:ea typeface="Arial"/>
                    <a:cs typeface="Arial"/>
                    <a:sym typeface="Arial"/>
                  </a:rPr>
                  <a:t>Provide a forum for sharing youth health information, resources, perspectives and a range of advice</a:t>
                </a:r>
                <a:r>
                  <a:rPr lang="en-US" sz="1200" b="1" i="0" u="none" strike="noStrike" cap="none" dirty="0">
                    <a:solidFill>
                      <a:srgbClr val="262626"/>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595959"/>
                  </a:solidFill>
                  <a:latin typeface="Arial"/>
                  <a:ea typeface="Arial"/>
                  <a:cs typeface="Arial"/>
                  <a:sym typeface="Arial"/>
                </a:endParaRPr>
              </a:p>
            </p:txBody>
          </p:sp>
        </p:grpSp>
        <p:sp>
          <p:nvSpPr>
            <p:cNvPr id="9" name="Google Shape;113;p2">
              <a:extLst>
                <a:ext uri="{FF2B5EF4-FFF2-40B4-BE49-F238E27FC236}">
                  <a16:creationId xmlns:a16="http://schemas.microsoft.com/office/drawing/2014/main" id="{C494E6B6-D127-3150-9473-77490657E044}"/>
                </a:ext>
              </a:extLst>
            </p:cNvPr>
            <p:cNvSpPr txBox="1"/>
            <p:nvPr/>
          </p:nvSpPr>
          <p:spPr>
            <a:xfrm>
              <a:off x="2874904" y="5204367"/>
              <a:ext cx="273747" cy="47841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100"/>
                <a:buFont typeface="Arial"/>
                <a:buNone/>
              </a:pPr>
              <a:endParaRPr sz="2100" b="1" i="0" u="none" strike="noStrike" cap="none" dirty="0">
                <a:solidFill>
                  <a:schemeClr val="lt1"/>
                </a:solidFill>
                <a:latin typeface="Arial"/>
                <a:ea typeface="Arial"/>
                <a:cs typeface="Arial"/>
                <a:sym typeface="Arial"/>
              </a:endParaRPr>
            </a:p>
          </p:txBody>
        </p:sp>
      </p:grpSp>
      <p:pic>
        <p:nvPicPr>
          <p:cNvPr id="15" name="Picture 14" descr="A diagram of a health and well being&#10;&#10;Description automatically generated">
            <a:extLst>
              <a:ext uri="{FF2B5EF4-FFF2-40B4-BE49-F238E27FC236}">
                <a16:creationId xmlns:a16="http://schemas.microsoft.com/office/drawing/2014/main" id="{2BE339D6-62D2-334A-2F62-14DCB8F94664}"/>
              </a:ext>
            </a:extLst>
          </p:cNvPr>
          <p:cNvPicPr>
            <a:picLocks noChangeAspect="1"/>
          </p:cNvPicPr>
          <p:nvPr/>
        </p:nvPicPr>
        <p:blipFill>
          <a:blip r:embed="rId4"/>
          <a:stretch>
            <a:fillRect/>
          </a:stretch>
        </p:blipFill>
        <p:spPr>
          <a:xfrm>
            <a:off x="2607620" y="2102191"/>
            <a:ext cx="4333875" cy="4486275"/>
          </a:xfrm>
          <a:prstGeom prst="ellipse">
            <a:avLst/>
          </a:prstGeom>
        </p:spPr>
      </p:pic>
    </p:spTree>
    <p:extLst>
      <p:ext uri="{BB962C8B-B14F-4D97-AF65-F5344CB8AC3E}">
        <p14:creationId xmlns:p14="http://schemas.microsoft.com/office/powerpoint/2010/main" val="404489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SHAC Goals</a:t>
            </a:r>
            <a:endParaRPr lang="en-US" sz="4000" dirty="0"/>
          </a:p>
        </p:txBody>
      </p:sp>
      <p:grpSp>
        <p:nvGrpSpPr>
          <p:cNvPr id="3" name="Group 2">
            <a:extLst>
              <a:ext uri="{FF2B5EF4-FFF2-40B4-BE49-F238E27FC236}">
                <a16:creationId xmlns:a16="http://schemas.microsoft.com/office/drawing/2014/main" id="{9A4E3375-AB13-F41E-4CD5-1D3DF827BAA9}"/>
              </a:ext>
            </a:extLst>
          </p:cNvPr>
          <p:cNvGrpSpPr/>
          <p:nvPr/>
        </p:nvGrpSpPr>
        <p:grpSpPr>
          <a:xfrm>
            <a:off x="534698" y="1759684"/>
            <a:ext cx="11132249" cy="4707718"/>
            <a:chOff x="496926" y="1644094"/>
            <a:chExt cx="11132249" cy="4707718"/>
          </a:xfrm>
        </p:grpSpPr>
        <p:grpSp>
          <p:nvGrpSpPr>
            <p:cNvPr id="4" name="Group 3">
              <a:extLst>
                <a:ext uri="{FF2B5EF4-FFF2-40B4-BE49-F238E27FC236}">
                  <a16:creationId xmlns:a16="http://schemas.microsoft.com/office/drawing/2014/main" id="{6F81FEDA-8EF3-6376-A6B9-3327D177FF0C}"/>
                </a:ext>
              </a:extLst>
            </p:cNvPr>
            <p:cNvGrpSpPr/>
            <p:nvPr/>
          </p:nvGrpSpPr>
          <p:grpSpPr>
            <a:xfrm>
              <a:off x="496926" y="1668520"/>
              <a:ext cx="2779008" cy="2138397"/>
              <a:chOff x="909854" y="1428752"/>
              <a:chExt cx="2779008" cy="2138397"/>
            </a:xfrm>
          </p:grpSpPr>
          <p:grpSp>
            <p:nvGrpSpPr>
              <p:cNvPr id="39" name="Group 38">
                <a:extLst>
                  <a:ext uri="{FF2B5EF4-FFF2-40B4-BE49-F238E27FC236}">
                    <a16:creationId xmlns:a16="http://schemas.microsoft.com/office/drawing/2014/main" id="{499E210A-1FAE-3132-F505-FCCA99C645A4}"/>
                  </a:ext>
                </a:extLst>
              </p:cNvPr>
              <p:cNvGrpSpPr/>
              <p:nvPr/>
            </p:nvGrpSpPr>
            <p:grpSpPr>
              <a:xfrm>
                <a:off x="909854" y="1428752"/>
                <a:ext cx="2779008" cy="2138397"/>
                <a:chOff x="909854" y="1428752"/>
                <a:chExt cx="2779008" cy="2138397"/>
              </a:xfrm>
            </p:grpSpPr>
            <p:sp>
              <p:nvSpPr>
                <p:cNvPr id="41" name="Google Shape;66987;p3258">
                  <a:extLst>
                    <a:ext uri="{FF2B5EF4-FFF2-40B4-BE49-F238E27FC236}">
                      <a16:creationId xmlns:a16="http://schemas.microsoft.com/office/drawing/2014/main" id="{712B39A5-A7DA-8E3E-1105-E39255F3AD89}"/>
                    </a:ext>
                  </a:extLst>
                </p:cNvPr>
                <p:cNvSpPr txBox="1"/>
                <p:nvPr/>
              </p:nvSpPr>
              <p:spPr>
                <a:xfrm>
                  <a:off x="988240" y="2605378"/>
                  <a:ext cx="2697480" cy="961771"/>
                </a:xfrm>
                <a:prstGeom prst="rect">
                  <a:avLst/>
                </a:prstGeom>
                <a:noFill/>
                <a:ln>
                  <a:noFill/>
                </a:ln>
              </p:spPr>
              <p:txBody>
                <a:bodyPr spcFirstLastPara="1" wrap="square" lIns="68575" tIns="34275" rIns="68575" bIns="34275" anchor="t" anchorCtr="0">
                  <a:spAutoFit/>
                </a:bodyPr>
                <a:lstStyle/>
                <a:p>
                  <a:pPr algn="ctr"/>
                  <a:r>
                    <a:rPr lang="en-US" sz="1600" dirty="0">
                      <a:solidFill>
                        <a:schemeClr val="tx1"/>
                      </a:solidFill>
                      <a:latin typeface="Calibri"/>
                      <a:ea typeface="Calibri" panose="020F0502020204030204" pitchFamily="34" charset="0"/>
                      <a:cs typeface="Calibri"/>
                      <a:sym typeface="Calibri"/>
                    </a:rPr>
                    <a:t>Develop a process for SHAC to provide input on Board adopted Legislative Priorities</a:t>
                  </a:r>
                  <a:endParaRPr lang="en-US" sz="1600" dirty="0">
                    <a:solidFill>
                      <a:schemeClr val="tx1"/>
                    </a:solidFill>
                    <a:latin typeface="Calibri" panose="020F0502020204030204" pitchFamily="34" charset="0"/>
                    <a:ea typeface="Calibri" panose="020F0502020204030204" pitchFamily="34" charset="0"/>
                    <a:cs typeface="Calibri"/>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bg2">
                        <a:lumMod val="65000"/>
                        <a:lumOff val="35000"/>
                      </a:schemeClr>
                    </a:solidFill>
                    <a:latin typeface="Arial" panose="020B0604020202020204" pitchFamily="34" charset="0"/>
                    <a:cs typeface="Arial" panose="020B0604020202020204" pitchFamily="34" charset="0"/>
                  </a:endParaRPr>
                </a:p>
              </p:txBody>
            </p:sp>
            <p:sp>
              <p:nvSpPr>
                <p:cNvPr id="42" name="Google Shape;66980;p3258">
                  <a:extLst>
                    <a:ext uri="{FF2B5EF4-FFF2-40B4-BE49-F238E27FC236}">
                      <a16:creationId xmlns:a16="http://schemas.microsoft.com/office/drawing/2014/main" id="{A9D99D67-7058-5429-0CCA-209E8387A1EF}"/>
                    </a:ext>
                  </a:extLst>
                </p:cNvPr>
                <p:cNvSpPr/>
                <p:nvPr/>
              </p:nvSpPr>
              <p:spPr>
                <a:xfrm>
                  <a:off x="909854" y="1428752"/>
                  <a:ext cx="2779008" cy="2102300"/>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sp>
            <p:nvSpPr>
              <p:cNvPr id="40" name="Google Shape;66984;p3258">
                <a:extLst>
                  <a:ext uri="{FF2B5EF4-FFF2-40B4-BE49-F238E27FC236}">
                    <a16:creationId xmlns:a16="http://schemas.microsoft.com/office/drawing/2014/main" id="{080ABEB7-362B-1031-C84C-66F27742A705}"/>
                  </a:ext>
                </a:extLst>
              </p:cNvPr>
              <p:cNvSpPr txBox="1"/>
              <p:nvPr/>
            </p:nvSpPr>
            <p:spPr>
              <a:xfrm>
                <a:off x="912614" y="1521623"/>
                <a:ext cx="2773106" cy="1084882"/>
              </a:xfrm>
              <a:prstGeom prst="rect">
                <a:avLst/>
              </a:prstGeom>
              <a:solidFill>
                <a:srgbClr val="A5210B"/>
              </a:solidFill>
              <a:ln>
                <a:noFill/>
              </a:ln>
            </p:spPr>
            <p:txBody>
              <a:bodyPr spcFirstLastPara="1" wrap="square" lIns="68575" tIns="34275" rIns="68575" bIns="34275" anchor="ctr" anchorCtr="0">
                <a:spAutoFit/>
              </a:bodyPr>
              <a:lstStyle/>
              <a:p>
                <a:pPr algn="ctr"/>
                <a:endParaRPr lang="en-US" sz="1200" b="1" dirty="0">
                  <a:solidFill>
                    <a:schemeClr val="bg1"/>
                  </a:solidFill>
                  <a:ea typeface="Calibri"/>
                  <a:cs typeface="Calibri"/>
                  <a:sym typeface="Calibri"/>
                </a:endParaRPr>
              </a:p>
              <a:p>
                <a:pPr algn="ctr">
                  <a:lnSpc>
                    <a:spcPct val="150000"/>
                  </a:lnSpc>
                </a:pPr>
                <a:r>
                  <a:rPr lang="en-US" sz="1800" b="1" dirty="0">
                    <a:solidFill>
                      <a:schemeClr val="bg1"/>
                    </a:solidFill>
                    <a:latin typeface="Arial"/>
                    <a:ea typeface="Arial"/>
                    <a:cs typeface="Arial"/>
                    <a:sym typeface="Arial"/>
                  </a:rPr>
                  <a:t>SHAC Legislative Priorities</a:t>
                </a:r>
                <a:endParaRPr lang="en-US" sz="1800" b="1" dirty="0">
                  <a:solidFill>
                    <a:schemeClr val="bg1"/>
                  </a:solidFill>
                  <a:latin typeface="Arial"/>
                  <a:ea typeface="Arial"/>
                  <a:cs typeface="Arial"/>
                </a:endParaRPr>
              </a:p>
            </p:txBody>
          </p:sp>
        </p:grpSp>
        <p:grpSp>
          <p:nvGrpSpPr>
            <p:cNvPr id="5" name="Group 4">
              <a:extLst>
                <a:ext uri="{FF2B5EF4-FFF2-40B4-BE49-F238E27FC236}">
                  <a16:creationId xmlns:a16="http://schemas.microsoft.com/office/drawing/2014/main" id="{F62CB587-24A7-BC18-18ED-E3D959216BE1}"/>
                </a:ext>
              </a:extLst>
            </p:cNvPr>
            <p:cNvGrpSpPr/>
            <p:nvPr/>
          </p:nvGrpSpPr>
          <p:grpSpPr>
            <a:xfrm>
              <a:off x="4587785" y="1644094"/>
              <a:ext cx="2842254" cy="2126726"/>
              <a:chOff x="846608" y="1404326"/>
              <a:chExt cx="2842254" cy="2126726"/>
            </a:xfrm>
          </p:grpSpPr>
          <p:grpSp>
            <p:nvGrpSpPr>
              <p:cNvPr id="33" name="Group 32">
                <a:extLst>
                  <a:ext uri="{FF2B5EF4-FFF2-40B4-BE49-F238E27FC236}">
                    <a16:creationId xmlns:a16="http://schemas.microsoft.com/office/drawing/2014/main" id="{8982A4C4-4161-E186-70C2-AED045CFE204}"/>
                  </a:ext>
                </a:extLst>
              </p:cNvPr>
              <p:cNvGrpSpPr/>
              <p:nvPr/>
            </p:nvGrpSpPr>
            <p:grpSpPr>
              <a:xfrm>
                <a:off x="874464" y="1428752"/>
                <a:ext cx="2814398" cy="2102300"/>
                <a:chOff x="874464" y="1428752"/>
                <a:chExt cx="2814398" cy="2102300"/>
              </a:xfrm>
            </p:grpSpPr>
            <p:sp>
              <p:nvSpPr>
                <p:cNvPr id="37" name="Google Shape;66987;p3258">
                  <a:extLst>
                    <a:ext uri="{FF2B5EF4-FFF2-40B4-BE49-F238E27FC236}">
                      <a16:creationId xmlns:a16="http://schemas.microsoft.com/office/drawing/2014/main" id="{16137014-D57B-F80C-9BBC-3919CD783CE7}"/>
                    </a:ext>
                  </a:extLst>
                </p:cNvPr>
                <p:cNvSpPr txBox="1"/>
                <p:nvPr/>
              </p:nvSpPr>
              <p:spPr>
                <a:xfrm>
                  <a:off x="874464" y="2451483"/>
                  <a:ext cx="2752395" cy="1054104"/>
                </a:xfrm>
                <a:prstGeom prst="rect">
                  <a:avLst/>
                </a:prstGeom>
                <a:noFill/>
                <a:ln>
                  <a:noFill/>
                </a:ln>
              </p:spPr>
              <p:txBody>
                <a:bodyPr spcFirstLastPara="1" wrap="square" lIns="68575" tIns="34275" rIns="68575" bIns="34275" anchor="t" anchorCtr="0">
                  <a:spAutoFit/>
                </a:bodyPr>
                <a:lstStyle/>
                <a:p>
                  <a:pPr algn="ctr"/>
                  <a:r>
                    <a:rPr lang="en-US" sz="1600" i="0" u="none" strike="noStrike" cap="none" dirty="0">
                      <a:solidFill>
                        <a:schemeClr val="tx1"/>
                      </a:solidFill>
                      <a:latin typeface="Calibri"/>
                      <a:ea typeface="Calibri"/>
                      <a:sym typeface="Calibri"/>
                    </a:rPr>
                    <a:t>Increase support and awareness of Student Wellness Committees &amp; recognition of their sponsors</a:t>
                  </a:r>
                  <a:endParaRPr lang="en-US" sz="1600" i="0" u="none" strike="noStrike" cap="none" dirty="0">
                    <a:solidFill>
                      <a:schemeClr val="tx1"/>
                    </a:solidFill>
                    <a:latin typeface="Calibri"/>
                    <a:ea typeface="Calibri"/>
                    <a:cs typeface="Calibri"/>
                  </a:endParaRPr>
                </a:p>
              </p:txBody>
            </p:sp>
            <p:sp>
              <p:nvSpPr>
                <p:cNvPr id="38" name="Google Shape;66980;p3258">
                  <a:extLst>
                    <a:ext uri="{FF2B5EF4-FFF2-40B4-BE49-F238E27FC236}">
                      <a16:creationId xmlns:a16="http://schemas.microsoft.com/office/drawing/2014/main" id="{D61701AB-6596-C23D-B32E-A033E5700CEF}"/>
                    </a:ext>
                  </a:extLst>
                </p:cNvPr>
                <p:cNvSpPr/>
                <p:nvPr/>
              </p:nvSpPr>
              <p:spPr>
                <a:xfrm>
                  <a:off x="909854" y="1428752"/>
                  <a:ext cx="2779008" cy="2102300"/>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grpSp>
            <p:nvGrpSpPr>
              <p:cNvPr id="34" name="Group 33">
                <a:extLst>
                  <a:ext uri="{FF2B5EF4-FFF2-40B4-BE49-F238E27FC236}">
                    <a16:creationId xmlns:a16="http://schemas.microsoft.com/office/drawing/2014/main" id="{3370187E-2483-98E6-76EE-FB85790E680E}"/>
                  </a:ext>
                </a:extLst>
              </p:cNvPr>
              <p:cNvGrpSpPr/>
              <p:nvPr/>
            </p:nvGrpSpPr>
            <p:grpSpPr>
              <a:xfrm>
                <a:off x="846608" y="1404326"/>
                <a:ext cx="2820261" cy="1269548"/>
                <a:chOff x="846608" y="1404326"/>
                <a:chExt cx="2820261" cy="1269548"/>
              </a:xfrm>
            </p:grpSpPr>
            <p:sp>
              <p:nvSpPr>
                <p:cNvPr id="35" name="Google Shape;66983;p3258">
                  <a:extLst>
                    <a:ext uri="{FF2B5EF4-FFF2-40B4-BE49-F238E27FC236}">
                      <a16:creationId xmlns:a16="http://schemas.microsoft.com/office/drawing/2014/main" id="{E67B8533-215D-0F50-9CD2-834BFD7E47F1}"/>
                    </a:ext>
                  </a:extLst>
                </p:cNvPr>
                <p:cNvSpPr/>
                <p:nvPr/>
              </p:nvSpPr>
              <p:spPr>
                <a:xfrm rot="5400000">
                  <a:off x="1972711" y="740565"/>
                  <a:ext cx="624335" cy="2752395"/>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chemeClr val="bg1"/>
                    </a:solidFill>
                    <a:effectLst/>
                    <a:uLnTx/>
                    <a:uFillTx/>
                    <a:latin typeface="Twentieth Century"/>
                    <a:ea typeface="Twentieth Century"/>
                    <a:cs typeface="Twentieth Century"/>
                    <a:sym typeface="Twentieth Century"/>
                  </a:endParaRPr>
                </a:p>
              </p:txBody>
            </p:sp>
            <p:sp>
              <p:nvSpPr>
                <p:cNvPr id="36" name="Google Shape;66984;p3258">
                  <a:extLst>
                    <a:ext uri="{FF2B5EF4-FFF2-40B4-BE49-F238E27FC236}">
                      <a16:creationId xmlns:a16="http://schemas.microsoft.com/office/drawing/2014/main" id="{5A0C17D0-6950-5D4C-5996-8D11262FCE85}"/>
                    </a:ext>
                  </a:extLst>
                </p:cNvPr>
                <p:cNvSpPr txBox="1"/>
                <p:nvPr/>
              </p:nvSpPr>
              <p:spPr>
                <a:xfrm>
                  <a:off x="846608" y="1404326"/>
                  <a:ext cx="2820261" cy="1269548"/>
                </a:xfrm>
                <a:prstGeom prst="rect">
                  <a:avLst/>
                </a:prstGeom>
                <a:noFill/>
                <a:ln>
                  <a:noFill/>
                </a:ln>
              </p:spPr>
              <p:txBody>
                <a:bodyPr spcFirstLastPara="1" wrap="square" lIns="68575" tIns="34275" rIns="68575" bIns="34275" anchor="ctr" anchorCtr="0">
                  <a:spAutoFit/>
                </a:bodyPr>
                <a:lstStyle/>
                <a:p>
                  <a:pPr algn="ctr" defTabSz="457200">
                    <a:defRPr/>
                  </a:pPr>
                  <a:endParaRPr lang="en-US" sz="1800" b="1" dirty="0">
                    <a:solidFill>
                      <a:schemeClr val="bg1"/>
                    </a:solidFill>
                    <a:latin typeface="+mj-lt"/>
                    <a:ea typeface="Calibri"/>
                    <a:cs typeface="Calibri"/>
                  </a:endParaRPr>
                </a:p>
                <a:p>
                  <a:pPr algn="ctr" defTabSz="457200">
                    <a:lnSpc>
                      <a:spcPct val="150000"/>
                    </a:lnSpc>
                    <a:defRPr/>
                  </a:pPr>
                  <a:r>
                    <a:rPr lang="en-US" sz="1600" b="1" dirty="0">
                      <a:solidFill>
                        <a:schemeClr val="bg1"/>
                      </a:solidFill>
                      <a:latin typeface="+mj-lt"/>
                      <a:ea typeface="Calibri"/>
                      <a:cs typeface="Calibri"/>
                      <a:sym typeface="Calibri"/>
                    </a:rPr>
                    <a:t>Student Wellness Committees</a:t>
                  </a:r>
                  <a:endParaRPr lang="en-US" sz="1600" b="1" dirty="0">
                    <a:solidFill>
                      <a:schemeClr val="bg1"/>
                    </a:solidFill>
                    <a:latin typeface="+mj-lt"/>
                    <a:cs typeface="Calibri"/>
                    <a:sym typeface="Arial"/>
                  </a:endParaRPr>
                </a:p>
                <a:p>
                  <a:pPr lvl="0" defTabSz="457200">
                    <a:defRPr/>
                  </a:pPr>
                  <a:endParaRPr lang="en-US" sz="1200" b="1" dirty="0">
                    <a:solidFill>
                      <a:schemeClr val="bg1"/>
                    </a:solidFill>
                    <a:latin typeface="Candara" panose="020E0502030303020204" pitchFamily="34" charset="0"/>
                    <a:cs typeface="Arial" panose="020B0604020202020204" pitchFamily="34" charset="0"/>
                  </a:endParaRPr>
                </a:p>
              </p:txBody>
            </p:sp>
          </p:grpSp>
        </p:grpSp>
        <p:grpSp>
          <p:nvGrpSpPr>
            <p:cNvPr id="7" name="Group 6">
              <a:extLst>
                <a:ext uri="{FF2B5EF4-FFF2-40B4-BE49-F238E27FC236}">
                  <a16:creationId xmlns:a16="http://schemas.microsoft.com/office/drawing/2014/main" id="{AC861D83-E25D-83E9-4535-5A5917D44CD3}"/>
                </a:ext>
              </a:extLst>
            </p:cNvPr>
            <p:cNvGrpSpPr/>
            <p:nvPr/>
          </p:nvGrpSpPr>
          <p:grpSpPr>
            <a:xfrm>
              <a:off x="8794788" y="1668521"/>
              <a:ext cx="2780180" cy="2090292"/>
              <a:chOff x="908682" y="1428753"/>
              <a:chExt cx="2780180" cy="2090292"/>
            </a:xfrm>
          </p:grpSpPr>
          <p:sp>
            <p:nvSpPr>
              <p:cNvPr id="29" name="Google Shape;66980;p3258">
                <a:extLst>
                  <a:ext uri="{FF2B5EF4-FFF2-40B4-BE49-F238E27FC236}">
                    <a16:creationId xmlns:a16="http://schemas.microsoft.com/office/drawing/2014/main" id="{C59A583A-F148-DFBF-236A-6730EB57E09E}"/>
                  </a:ext>
                </a:extLst>
              </p:cNvPr>
              <p:cNvSpPr/>
              <p:nvPr/>
            </p:nvSpPr>
            <p:spPr>
              <a:xfrm>
                <a:off x="909854" y="1428753"/>
                <a:ext cx="2779008" cy="2090292"/>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nvGrpSpPr>
              <p:cNvPr id="30" name="Group 29">
                <a:extLst>
                  <a:ext uri="{FF2B5EF4-FFF2-40B4-BE49-F238E27FC236}">
                    <a16:creationId xmlns:a16="http://schemas.microsoft.com/office/drawing/2014/main" id="{2EB2E8C8-8320-B204-DFD0-D56186B572FC}"/>
                  </a:ext>
                </a:extLst>
              </p:cNvPr>
              <p:cNvGrpSpPr/>
              <p:nvPr/>
            </p:nvGrpSpPr>
            <p:grpSpPr>
              <a:xfrm>
                <a:off x="908682" y="1702348"/>
                <a:ext cx="2779009" cy="992549"/>
                <a:chOff x="908682" y="1702348"/>
                <a:chExt cx="2779009" cy="992549"/>
              </a:xfrm>
            </p:grpSpPr>
            <p:sp>
              <p:nvSpPr>
                <p:cNvPr id="31" name="Google Shape;66983;p3258">
                  <a:extLst>
                    <a:ext uri="{FF2B5EF4-FFF2-40B4-BE49-F238E27FC236}">
                      <a16:creationId xmlns:a16="http://schemas.microsoft.com/office/drawing/2014/main" id="{731AC543-3974-0BB8-E0B7-CEEB66358FBF}"/>
                    </a:ext>
                  </a:extLst>
                </p:cNvPr>
                <p:cNvSpPr/>
                <p:nvPr/>
              </p:nvSpPr>
              <p:spPr>
                <a:xfrm rot="5400000">
                  <a:off x="1984158" y="748754"/>
                  <a:ext cx="628058" cy="2779009"/>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32" name="Google Shape;66984;p3258">
                  <a:extLst>
                    <a:ext uri="{FF2B5EF4-FFF2-40B4-BE49-F238E27FC236}">
                      <a16:creationId xmlns:a16="http://schemas.microsoft.com/office/drawing/2014/main" id="{54568571-CEBE-1E8F-FF0D-1BD853FEF070}"/>
                    </a:ext>
                  </a:extLst>
                </p:cNvPr>
                <p:cNvSpPr txBox="1"/>
                <p:nvPr/>
              </p:nvSpPr>
              <p:spPr>
                <a:xfrm>
                  <a:off x="1045294" y="1702348"/>
                  <a:ext cx="2460167" cy="992549"/>
                </a:xfrm>
                <a:prstGeom prst="rect">
                  <a:avLst/>
                </a:prstGeom>
                <a:noFill/>
                <a:ln>
                  <a:noFill/>
                </a:ln>
              </p:spPr>
              <p:txBody>
                <a:bodyPr spcFirstLastPara="1" wrap="square" lIns="68575" tIns="34275" rIns="68575" bIns="34275" anchor="ctr" anchorCtr="0">
                  <a:spAutoFit/>
                </a:bodyPr>
                <a:lstStyle/>
                <a:p>
                  <a:pPr algn="ctr" defTabSz="457200">
                    <a:lnSpc>
                      <a:spcPct val="150000"/>
                    </a:lnSpc>
                    <a:defRPr/>
                  </a:pPr>
                  <a:r>
                    <a:rPr lang="en-US" sz="1600" b="1" dirty="0">
                      <a:solidFill>
                        <a:schemeClr val="bg1"/>
                      </a:solidFill>
                      <a:latin typeface="Arial"/>
                      <a:ea typeface="Calibri"/>
                      <a:cs typeface="Calibri"/>
                      <a:sym typeface="Calibri"/>
                    </a:rPr>
                    <a:t>Campus Improvement P</a:t>
                  </a:r>
                  <a:r>
                    <a:rPr lang="en-US" sz="1600" b="1" dirty="0">
                      <a:solidFill>
                        <a:schemeClr val="bg1"/>
                      </a:solidFill>
                      <a:ea typeface="Calibri"/>
                      <a:cs typeface="Calibri"/>
                      <a:sym typeface="Calibri"/>
                    </a:rPr>
                    <a:t>lans Re: Wellness</a:t>
                  </a:r>
                  <a:endParaRPr lang="en-US" sz="1600" b="1" dirty="0">
                    <a:solidFill>
                      <a:schemeClr val="bg1"/>
                    </a:solidFill>
                    <a:latin typeface="Arial"/>
                    <a:ea typeface="Arial"/>
                    <a:cs typeface="Arial"/>
                    <a:sym typeface="Arial"/>
                  </a:endParaRPr>
                </a:p>
                <a:p>
                  <a:pPr lvl="0" defTabSz="457200">
                    <a:defRPr/>
                  </a:pPr>
                  <a:endParaRPr lang="en-US" sz="1200" b="1" dirty="0">
                    <a:solidFill>
                      <a:schemeClr val="bg1"/>
                    </a:solidFill>
                    <a:latin typeface="Candara" panose="020E0502030303020204" pitchFamily="34" charset="0"/>
                    <a:cs typeface="Arial" panose="020B0604020202020204" pitchFamily="34" charset="0"/>
                  </a:endParaRPr>
                </a:p>
              </p:txBody>
            </p:sp>
          </p:grpSp>
        </p:grpSp>
        <p:grpSp>
          <p:nvGrpSpPr>
            <p:cNvPr id="8" name="Group 7">
              <a:extLst>
                <a:ext uri="{FF2B5EF4-FFF2-40B4-BE49-F238E27FC236}">
                  <a16:creationId xmlns:a16="http://schemas.microsoft.com/office/drawing/2014/main" id="{BD1E902F-26C8-9CDB-4A3D-3FD790F39059}"/>
                </a:ext>
              </a:extLst>
            </p:cNvPr>
            <p:cNvGrpSpPr/>
            <p:nvPr/>
          </p:nvGrpSpPr>
          <p:grpSpPr>
            <a:xfrm>
              <a:off x="8795960" y="4366749"/>
              <a:ext cx="2833215" cy="1974355"/>
              <a:chOff x="909854" y="1428752"/>
              <a:chExt cx="2833215" cy="1974355"/>
            </a:xfrm>
          </p:grpSpPr>
          <p:grpSp>
            <p:nvGrpSpPr>
              <p:cNvPr id="23" name="Group 22">
                <a:extLst>
                  <a:ext uri="{FF2B5EF4-FFF2-40B4-BE49-F238E27FC236}">
                    <a16:creationId xmlns:a16="http://schemas.microsoft.com/office/drawing/2014/main" id="{CB9C8E74-7DEC-B81A-7EE8-A2F17384A2A4}"/>
                  </a:ext>
                </a:extLst>
              </p:cNvPr>
              <p:cNvGrpSpPr/>
              <p:nvPr/>
            </p:nvGrpSpPr>
            <p:grpSpPr>
              <a:xfrm>
                <a:off x="909854" y="1428752"/>
                <a:ext cx="2779008" cy="1974355"/>
                <a:chOff x="909854" y="1428752"/>
                <a:chExt cx="2779008" cy="1974355"/>
              </a:xfrm>
            </p:grpSpPr>
            <p:sp>
              <p:nvSpPr>
                <p:cNvPr id="27" name="Google Shape;66980;p3258">
                  <a:extLst>
                    <a:ext uri="{FF2B5EF4-FFF2-40B4-BE49-F238E27FC236}">
                      <a16:creationId xmlns:a16="http://schemas.microsoft.com/office/drawing/2014/main" id="{4FE37703-F8F6-88C4-6815-DE743952D733}"/>
                    </a:ext>
                  </a:extLst>
                </p:cNvPr>
                <p:cNvSpPr/>
                <p:nvPr/>
              </p:nvSpPr>
              <p:spPr>
                <a:xfrm>
                  <a:off x="909854" y="1428752"/>
                  <a:ext cx="2779008" cy="1974355"/>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28" name="Google Shape;66987;p3258">
                  <a:extLst>
                    <a:ext uri="{FF2B5EF4-FFF2-40B4-BE49-F238E27FC236}">
                      <a16:creationId xmlns:a16="http://schemas.microsoft.com/office/drawing/2014/main" id="{255BF80B-A4AD-5E97-AF2C-D720C99EF44C}"/>
                    </a:ext>
                  </a:extLst>
                </p:cNvPr>
                <p:cNvSpPr txBox="1"/>
                <p:nvPr/>
              </p:nvSpPr>
              <p:spPr>
                <a:xfrm>
                  <a:off x="963597" y="2205822"/>
                  <a:ext cx="2697480" cy="807883"/>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dirty="0">
                      <a:solidFill>
                        <a:schemeClr val="tx1"/>
                      </a:solidFill>
                      <a:latin typeface="Calibri"/>
                      <a:ea typeface="Calibri"/>
                      <a:cs typeface="Calibri"/>
                      <a:sym typeface="Calibri"/>
                    </a:rPr>
                    <a:t>Expand District level mental health supports available to ALL students</a:t>
                  </a:r>
                  <a:endParaRPr lang="en-US"/>
                </a:p>
              </p:txBody>
            </p:sp>
          </p:grpSp>
          <p:grpSp>
            <p:nvGrpSpPr>
              <p:cNvPr id="24" name="Group 23">
                <a:extLst>
                  <a:ext uri="{FF2B5EF4-FFF2-40B4-BE49-F238E27FC236}">
                    <a16:creationId xmlns:a16="http://schemas.microsoft.com/office/drawing/2014/main" id="{1B6E87CF-0146-AAE4-07D6-749A77DFFDAA}"/>
                  </a:ext>
                </a:extLst>
              </p:cNvPr>
              <p:cNvGrpSpPr/>
              <p:nvPr/>
            </p:nvGrpSpPr>
            <p:grpSpPr>
              <a:xfrm>
                <a:off x="912523" y="1804592"/>
                <a:ext cx="2830546" cy="512618"/>
                <a:chOff x="912523" y="1804592"/>
                <a:chExt cx="2830546" cy="512618"/>
              </a:xfrm>
            </p:grpSpPr>
            <p:sp>
              <p:nvSpPr>
                <p:cNvPr id="25" name="Google Shape;66983;p3258">
                  <a:extLst>
                    <a:ext uri="{FF2B5EF4-FFF2-40B4-BE49-F238E27FC236}">
                      <a16:creationId xmlns:a16="http://schemas.microsoft.com/office/drawing/2014/main" id="{E0D6EE72-21BE-99D5-7014-8E7C8BE388B1}"/>
                    </a:ext>
                  </a:extLst>
                </p:cNvPr>
                <p:cNvSpPr/>
                <p:nvPr/>
              </p:nvSpPr>
              <p:spPr>
                <a:xfrm rot="5400000">
                  <a:off x="2104341" y="612774"/>
                  <a:ext cx="387362" cy="2770998"/>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chemeClr val="bg1"/>
                    </a:solidFill>
                    <a:effectLst/>
                    <a:uLnTx/>
                    <a:uFillTx/>
                    <a:latin typeface="Twentieth Century"/>
                    <a:ea typeface="Twentieth Century"/>
                    <a:cs typeface="Twentieth Century"/>
                    <a:sym typeface="Twentieth Century"/>
                  </a:endParaRPr>
                </a:p>
              </p:txBody>
            </p:sp>
            <p:sp>
              <p:nvSpPr>
                <p:cNvPr id="26" name="Google Shape;66984;p3258">
                  <a:extLst>
                    <a:ext uri="{FF2B5EF4-FFF2-40B4-BE49-F238E27FC236}">
                      <a16:creationId xmlns:a16="http://schemas.microsoft.com/office/drawing/2014/main" id="{808067A2-E8DA-CE7D-F701-52BD01336F93}"/>
                    </a:ext>
                  </a:extLst>
                </p:cNvPr>
                <p:cNvSpPr txBox="1"/>
                <p:nvPr/>
              </p:nvSpPr>
              <p:spPr>
                <a:xfrm>
                  <a:off x="945308" y="1940214"/>
                  <a:ext cx="2797761" cy="376996"/>
                </a:xfrm>
                <a:prstGeom prst="rect">
                  <a:avLst/>
                </a:prstGeom>
                <a:noFill/>
                <a:ln>
                  <a:noFill/>
                </a:ln>
              </p:spPr>
              <p:txBody>
                <a:bodyPr spcFirstLastPara="1" wrap="square" lIns="68575" tIns="34275" rIns="68575" bIns="34275" anchor="ctr" anchorCtr="0">
                  <a:spAutoFit/>
                </a:bodyPr>
                <a:lstStyle/>
                <a:p>
                  <a:pPr defTabSz="457200">
                    <a:lnSpc>
                      <a:spcPts val="1200"/>
                    </a:lnSpc>
                    <a:defRPr/>
                  </a:pPr>
                  <a:r>
                    <a:rPr lang="en-US" sz="1800" b="1" dirty="0">
                      <a:solidFill>
                        <a:schemeClr val="bg1"/>
                      </a:solidFill>
                      <a:ea typeface="Calibri"/>
                      <a:cs typeface="Calibri"/>
                      <a:sym typeface="Calibri"/>
                    </a:rPr>
                    <a:t>Mental Health Supports</a:t>
                  </a:r>
                  <a:endParaRPr lang="en-US" sz="1800" b="1">
                    <a:solidFill>
                      <a:schemeClr val="bg1"/>
                    </a:solidFill>
                    <a:latin typeface="Arial"/>
                    <a:ea typeface="Arial"/>
                    <a:cs typeface="Arial"/>
                  </a:endParaRPr>
                </a:p>
                <a:p>
                  <a:pPr lvl="0" defTabSz="457200">
                    <a:lnSpc>
                      <a:spcPts val="1200"/>
                    </a:lnSpc>
                    <a:defRPr/>
                  </a:pPr>
                  <a:endParaRPr lang="en-US" b="1" dirty="0">
                    <a:solidFill>
                      <a:schemeClr val="bg1"/>
                    </a:solidFill>
                    <a:latin typeface="Candara" panose="020E0502030303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A2F80BE1-7244-3CB2-D1EF-EAA36A6C47D0}"/>
                </a:ext>
              </a:extLst>
            </p:cNvPr>
            <p:cNvGrpSpPr/>
            <p:nvPr/>
          </p:nvGrpSpPr>
          <p:grpSpPr>
            <a:xfrm>
              <a:off x="4604609" y="4366749"/>
              <a:ext cx="2835076" cy="1985063"/>
              <a:chOff x="863432" y="1428752"/>
              <a:chExt cx="2835076" cy="1985063"/>
            </a:xfrm>
          </p:grpSpPr>
          <p:grpSp>
            <p:nvGrpSpPr>
              <p:cNvPr id="17" name="Group 16">
                <a:extLst>
                  <a:ext uri="{FF2B5EF4-FFF2-40B4-BE49-F238E27FC236}">
                    <a16:creationId xmlns:a16="http://schemas.microsoft.com/office/drawing/2014/main" id="{1D21F53F-770C-98C0-6792-072051AB61DA}"/>
                  </a:ext>
                </a:extLst>
              </p:cNvPr>
              <p:cNvGrpSpPr/>
              <p:nvPr/>
            </p:nvGrpSpPr>
            <p:grpSpPr>
              <a:xfrm>
                <a:off x="909854" y="1428752"/>
                <a:ext cx="2779008" cy="1985063"/>
                <a:chOff x="909854" y="1428752"/>
                <a:chExt cx="2779008" cy="1985063"/>
              </a:xfrm>
            </p:grpSpPr>
            <p:sp>
              <p:nvSpPr>
                <p:cNvPr id="21" name="Google Shape;66987;p3258">
                  <a:extLst>
                    <a:ext uri="{FF2B5EF4-FFF2-40B4-BE49-F238E27FC236}">
                      <a16:creationId xmlns:a16="http://schemas.microsoft.com/office/drawing/2014/main" id="{F67327C2-3BB2-7A35-A2E1-8B49FBE3C83B}"/>
                    </a:ext>
                  </a:extLst>
                </p:cNvPr>
                <p:cNvSpPr txBox="1"/>
                <p:nvPr/>
              </p:nvSpPr>
              <p:spPr>
                <a:xfrm>
                  <a:off x="963597" y="2205822"/>
                  <a:ext cx="2697480" cy="1207993"/>
                </a:xfrm>
                <a:prstGeom prst="rect">
                  <a:avLst/>
                </a:prstGeom>
                <a:noFill/>
                <a:ln>
                  <a:noFill/>
                </a:ln>
              </p:spPr>
              <p:txBody>
                <a:bodyPr spcFirstLastPara="1" wrap="square" lIns="68575" tIns="34275" rIns="68575" bIns="34275" anchor="t" anchorCtr="0">
                  <a:spAutoFit/>
                </a:bodyPr>
                <a:lstStyle/>
                <a:p>
                  <a:pPr algn="ctr">
                    <a:buSzPts val="1800"/>
                  </a:pPr>
                  <a:r>
                    <a:rPr lang="en-US" sz="1600" dirty="0">
                      <a:solidFill>
                        <a:schemeClr val="tx1"/>
                      </a:solidFill>
                      <a:latin typeface="Calibri"/>
                      <a:ea typeface="Calibri"/>
                      <a:cs typeface="Calibri"/>
                      <a:sym typeface="Calibri"/>
                    </a:rPr>
                    <a:t>Recommend expansion of Action Based Learning Labs and including movement in classrooms (all levels) </a:t>
                  </a:r>
                  <a:endParaRPr lang="en-US" sz="1600">
                    <a:solidFill>
                      <a:schemeClr val="tx1"/>
                    </a:solidFill>
                  </a:endParaRPr>
                </a:p>
                <a:p>
                  <a:pPr lvl="0" defTabSz="457200">
                    <a:defRPr/>
                  </a:pPr>
                  <a:endParaRPr lang="en-US" sz="1000" dirty="0">
                    <a:solidFill>
                      <a:schemeClr val="bg2">
                        <a:lumMod val="65000"/>
                        <a:lumOff val="35000"/>
                      </a:schemeClr>
                    </a:solidFill>
                    <a:latin typeface="Arial" panose="020B0604020202020204" pitchFamily="34" charset="0"/>
                    <a:cs typeface="Arial" panose="020B0604020202020204" pitchFamily="34" charset="0"/>
                  </a:endParaRPr>
                </a:p>
              </p:txBody>
            </p:sp>
            <p:sp>
              <p:nvSpPr>
                <p:cNvPr id="22" name="Google Shape;66980;p3258">
                  <a:extLst>
                    <a:ext uri="{FF2B5EF4-FFF2-40B4-BE49-F238E27FC236}">
                      <a16:creationId xmlns:a16="http://schemas.microsoft.com/office/drawing/2014/main" id="{2C92C96E-3E12-879C-CA9C-09CA8B3C3376}"/>
                    </a:ext>
                  </a:extLst>
                </p:cNvPr>
                <p:cNvSpPr/>
                <p:nvPr/>
              </p:nvSpPr>
              <p:spPr>
                <a:xfrm>
                  <a:off x="909854" y="1428752"/>
                  <a:ext cx="2779008" cy="1974355"/>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grpSp>
            <p:nvGrpSpPr>
              <p:cNvPr id="18" name="Group 17">
                <a:extLst>
                  <a:ext uri="{FF2B5EF4-FFF2-40B4-BE49-F238E27FC236}">
                    <a16:creationId xmlns:a16="http://schemas.microsoft.com/office/drawing/2014/main" id="{099506DE-6F72-BACA-4877-B1E5D1209C10}"/>
                  </a:ext>
                </a:extLst>
              </p:cNvPr>
              <p:cNvGrpSpPr/>
              <p:nvPr/>
            </p:nvGrpSpPr>
            <p:grpSpPr>
              <a:xfrm>
                <a:off x="863432" y="1705291"/>
                <a:ext cx="2835076" cy="486663"/>
                <a:chOff x="863432" y="1705291"/>
                <a:chExt cx="2835076" cy="486663"/>
              </a:xfrm>
            </p:grpSpPr>
            <p:sp>
              <p:nvSpPr>
                <p:cNvPr id="19" name="Google Shape;66983;p3258">
                  <a:extLst>
                    <a:ext uri="{FF2B5EF4-FFF2-40B4-BE49-F238E27FC236}">
                      <a16:creationId xmlns:a16="http://schemas.microsoft.com/office/drawing/2014/main" id="{30F13A9B-B730-F580-8219-D73353F901E1}"/>
                    </a:ext>
                  </a:extLst>
                </p:cNvPr>
                <p:cNvSpPr/>
                <p:nvPr/>
              </p:nvSpPr>
              <p:spPr>
                <a:xfrm rot="5400000">
                  <a:off x="2108033" y="605240"/>
                  <a:ext cx="387362" cy="2786066"/>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20" name="Google Shape;66984;p3258">
                  <a:extLst>
                    <a:ext uri="{FF2B5EF4-FFF2-40B4-BE49-F238E27FC236}">
                      <a16:creationId xmlns:a16="http://schemas.microsoft.com/office/drawing/2014/main" id="{AD2816FC-C117-EB5D-8A39-E731F61029C3}"/>
                    </a:ext>
                  </a:extLst>
                </p:cNvPr>
                <p:cNvSpPr txBox="1"/>
                <p:nvPr/>
              </p:nvSpPr>
              <p:spPr>
                <a:xfrm>
                  <a:off x="863432" y="1705291"/>
                  <a:ext cx="2835076" cy="484718"/>
                </a:xfrm>
                <a:prstGeom prst="rect">
                  <a:avLst/>
                </a:prstGeom>
                <a:noFill/>
                <a:ln>
                  <a:noFill/>
                </a:ln>
              </p:spPr>
              <p:txBody>
                <a:bodyPr spcFirstLastPara="1" wrap="square" lIns="68575" tIns="34275" rIns="68575" bIns="34275" anchor="ctr" anchorCtr="0">
                  <a:spAutoFit/>
                </a:bodyPr>
                <a:lstStyle/>
                <a:p>
                  <a:pPr algn="ctr">
                    <a:lnSpc>
                      <a:spcPct val="150000"/>
                    </a:lnSpc>
                  </a:pPr>
                  <a:r>
                    <a:rPr lang="en-US" sz="1800" b="1" dirty="0">
                      <a:solidFill>
                        <a:schemeClr val="bg1"/>
                      </a:solidFill>
                      <a:ea typeface="Calibri"/>
                      <a:cs typeface="Calibri"/>
                      <a:sym typeface="Calibri"/>
                    </a:rPr>
                    <a:t>Action Based Learning</a:t>
                  </a:r>
                  <a:endParaRPr lang="en-US" sz="1800" b="1" dirty="0">
                    <a:solidFill>
                      <a:schemeClr val="bg1"/>
                    </a:solidFill>
                    <a:latin typeface="Arial"/>
                    <a:ea typeface="Arial"/>
                    <a:cs typeface="Arial"/>
                    <a:sym typeface="Arial"/>
                  </a:endParaRPr>
                </a:p>
              </p:txBody>
            </p:sp>
          </p:grpSp>
        </p:grpSp>
        <p:grpSp>
          <p:nvGrpSpPr>
            <p:cNvPr id="10" name="Group 9">
              <a:extLst>
                <a:ext uri="{FF2B5EF4-FFF2-40B4-BE49-F238E27FC236}">
                  <a16:creationId xmlns:a16="http://schemas.microsoft.com/office/drawing/2014/main" id="{71D8E645-2B41-920D-0D4F-05211CC36CE4}"/>
                </a:ext>
              </a:extLst>
            </p:cNvPr>
            <p:cNvGrpSpPr/>
            <p:nvPr/>
          </p:nvGrpSpPr>
          <p:grpSpPr>
            <a:xfrm>
              <a:off x="496926" y="4366749"/>
              <a:ext cx="2779008" cy="1985063"/>
              <a:chOff x="909854" y="1428752"/>
              <a:chExt cx="2779008" cy="1985063"/>
            </a:xfrm>
          </p:grpSpPr>
          <p:grpSp>
            <p:nvGrpSpPr>
              <p:cNvPr id="11" name="Group 10">
                <a:extLst>
                  <a:ext uri="{FF2B5EF4-FFF2-40B4-BE49-F238E27FC236}">
                    <a16:creationId xmlns:a16="http://schemas.microsoft.com/office/drawing/2014/main" id="{96AE6537-1EDB-70C6-56F2-E3A94B9B37B6}"/>
                  </a:ext>
                </a:extLst>
              </p:cNvPr>
              <p:cNvGrpSpPr/>
              <p:nvPr/>
            </p:nvGrpSpPr>
            <p:grpSpPr>
              <a:xfrm>
                <a:off x="909854" y="1428752"/>
                <a:ext cx="2779008" cy="1985063"/>
                <a:chOff x="909854" y="1428752"/>
                <a:chExt cx="2779008" cy="1985063"/>
              </a:xfrm>
            </p:grpSpPr>
            <p:sp>
              <p:nvSpPr>
                <p:cNvPr id="15" name="Google Shape;66987;p3258">
                  <a:extLst>
                    <a:ext uri="{FF2B5EF4-FFF2-40B4-BE49-F238E27FC236}">
                      <a16:creationId xmlns:a16="http://schemas.microsoft.com/office/drawing/2014/main" id="{B4B561DA-FF16-65FE-BCE9-C17C87B05B5D}"/>
                    </a:ext>
                  </a:extLst>
                </p:cNvPr>
                <p:cNvSpPr txBox="1"/>
                <p:nvPr/>
              </p:nvSpPr>
              <p:spPr>
                <a:xfrm>
                  <a:off x="963597" y="2205822"/>
                  <a:ext cx="2697480" cy="1207993"/>
                </a:xfrm>
                <a:prstGeom prst="rect">
                  <a:avLst/>
                </a:prstGeom>
                <a:noFill/>
                <a:ln>
                  <a:noFill/>
                </a:ln>
              </p:spPr>
              <p:txBody>
                <a:bodyPr spcFirstLastPara="1" wrap="square" lIns="68575" tIns="34275" rIns="68575" bIns="34275" anchor="t" anchorCtr="0">
                  <a:spAutoFit/>
                </a:bodyPr>
                <a:lstStyle/>
                <a:p>
                  <a:pPr algn="ctr"/>
                  <a:r>
                    <a:rPr lang="en-US" sz="1600" dirty="0">
                      <a:solidFill>
                        <a:schemeClr val="tx1"/>
                      </a:solidFill>
                      <a:latin typeface="Calibri"/>
                      <a:ea typeface="Calibri" panose="020F0502020204030204" pitchFamily="34" charset="0"/>
                      <a:cs typeface="Calibri"/>
                      <a:sym typeface="Calibri"/>
                    </a:rPr>
                    <a:t>Develop a process for the District to provide families with gun safety and storage information</a:t>
                  </a:r>
                  <a:endParaRPr lang="en-US" sz="1600">
                    <a:solidFill>
                      <a:schemeClr val="tx1"/>
                    </a:solidFill>
                    <a:latin typeface="Calibri" panose="020F0502020204030204" pitchFamily="34" charset="0"/>
                    <a:ea typeface="Calibri" panose="020F0502020204030204" pitchFamily="34" charset="0"/>
                    <a:cs typeface="Calibri"/>
                  </a:endParaRPr>
                </a:p>
                <a:p>
                  <a:pPr lvl="0" defTabSz="457200">
                    <a:defRPr/>
                  </a:pPr>
                  <a:endParaRPr lang="en-US" sz="1000" dirty="0">
                    <a:solidFill>
                      <a:schemeClr val="tx1"/>
                    </a:solidFill>
                    <a:latin typeface="Arial" panose="020B0604020202020204" pitchFamily="34" charset="0"/>
                    <a:cs typeface="Arial" panose="020B0604020202020204" pitchFamily="34" charset="0"/>
                  </a:endParaRPr>
                </a:p>
              </p:txBody>
            </p:sp>
            <p:sp>
              <p:nvSpPr>
                <p:cNvPr id="16" name="Google Shape;66980;p3258">
                  <a:extLst>
                    <a:ext uri="{FF2B5EF4-FFF2-40B4-BE49-F238E27FC236}">
                      <a16:creationId xmlns:a16="http://schemas.microsoft.com/office/drawing/2014/main" id="{1A625923-10E1-84A0-0484-16860F90F089}"/>
                    </a:ext>
                  </a:extLst>
                </p:cNvPr>
                <p:cNvSpPr/>
                <p:nvPr/>
              </p:nvSpPr>
              <p:spPr>
                <a:xfrm>
                  <a:off x="909854" y="1428752"/>
                  <a:ext cx="2779008" cy="1974355"/>
                </a:xfrm>
                <a:prstGeom prst="rect">
                  <a:avLst/>
                </a:prstGeom>
                <a:noFill/>
                <a:ln w="6350" cap="flat" cmpd="sng">
                  <a:solidFill>
                    <a:srgbClr val="A5210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grpSp>
          <p:grpSp>
            <p:nvGrpSpPr>
              <p:cNvPr id="12" name="Group 11">
                <a:extLst>
                  <a:ext uri="{FF2B5EF4-FFF2-40B4-BE49-F238E27FC236}">
                    <a16:creationId xmlns:a16="http://schemas.microsoft.com/office/drawing/2014/main" id="{CF7CFC27-0440-2738-ED8E-991FBAA7C577}"/>
                  </a:ext>
                </a:extLst>
              </p:cNvPr>
              <p:cNvGrpSpPr/>
              <p:nvPr/>
            </p:nvGrpSpPr>
            <p:grpSpPr>
              <a:xfrm>
                <a:off x="919982" y="1692338"/>
                <a:ext cx="2752394" cy="524717"/>
                <a:chOff x="919982" y="1692338"/>
                <a:chExt cx="2752394" cy="524717"/>
              </a:xfrm>
            </p:grpSpPr>
            <p:sp>
              <p:nvSpPr>
                <p:cNvPr id="13" name="Google Shape;66983;p3258">
                  <a:extLst>
                    <a:ext uri="{FF2B5EF4-FFF2-40B4-BE49-F238E27FC236}">
                      <a16:creationId xmlns:a16="http://schemas.microsoft.com/office/drawing/2014/main" id="{C8D73A3F-D1E7-FE28-748D-8DE62FF6AF09}"/>
                    </a:ext>
                  </a:extLst>
                </p:cNvPr>
                <p:cNvSpPr/>
                <p:nvPr/>
              </p:nvSpPr>
              <p:spPr>
                <a:xfrm rot="5400000">
                  <a:off x="2033820" y="578500"/>
                  <a:ext cx="524717" cy="2752394"/>
                </a:xfrm>
                <a:prstGeom prst="rect">
                  <a:avLst/>
                </a:prstGeom>
                <a:solidFill>
                  <a:srgbClr val="A5210B"/>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Calibri"/>
                    <a:buNone/>
                    <a:tabLst/>
                    <a:defRPr/>
                  </a:pPr>
                  <a:endParaRPr kumimoji="0" sz="1400" b="0" i="0" u="none" strike="noStrike" kern="0" cap="none" spc="0" normalizeH="0" baseline="0" noProof="0" dirty="0">
                    <a:ln>
                      <a:noFill/>
                    </a:ln>
                    <a:solidFill>
                      <a:schemeClr val="bg1"/>
                    </a:solidFill>
                    <a:effectLst/>
                    <a:uLnTx/>
                    <a:uFillTx/>
                    <a:latin typeface="Twentieth Century"/>
                    <a:ea typeface="Twentieth Century"/>
                    <a:cs typeface="Twentieth Century"/>
                    <a:sym typeface="Twentieth Century"/>
                  </a:endParaRPr>
                </a:p>
              </p:txBody>
            </p:sp>
            <p:sp>
              <p:nvSpPr>
                <p:cNvPr id="14" name="Google Shape;66984;p3258">
                  <a:extLst>
                    <a:ext uri="{FF2B5EF4-FFF2-40B4-BE49-F238E27FC236}">
                      <a16:creationId xmlns:a16="http://schemas.microsoft.com/office/drawing/2014/main" id="{2FC19C83-ED22-6CE8-E023-F02D6006D110}"/>
                    </a:ext>
                  </a:extLst>
                </p:cNvPr>
                <p:cNvSpPr txBox="1"/>
                <p:nvPr/>
              </p:nvSpPr>
              <p:spPr>
                <a:xfrm>
                  <a:off x="941848" y="1858061"/>
                  <a:ext cx="2730528" cy="346218"/>
                </a:xfrm>
                <a:prstGeom prst="rect">
                  <a:avLst/>
                </a:prstGeom>
                <a:noFill/>
                <a:ln>
                  <a:noFill/>
                </a:ln>
              </p:spPr>
              <p:txBody>
                <a:bodyPr spcFirstLastPara="1" wrap="square" lIns="68575" tIns="34275" rIns="68575" bIns="34275" anchor="ctr" anchorCtr="0">
                  <a:spAutoFit/>
                </a:bodyPr>
                <a:lstStyle/>
                <a:p>
                  <a:pPr algn="ctr"/>
                  <a:r>
                    <a:rPr lang="en-US" sz="1800" b="1" dirty="0">
                      <a:solidFill>
                        <a:schemeClr val="bg1"/>
                      </a:solidFill>
                      <a:latin typeface="Arial"/>
                      <a:ea typeface="Calibri"/>
                      <a:cs typeface="Calibri"/>
                      <a:sym typeface="Calibri"/>
                    </a:rPr>
                    <a:t>Gun Safety &amp; Storage</a:t>
                  </a:r>
                  <a:endParaRPr lang="en-US" sz="1800" b="1" dirty="0">
                    <a:solidFill>
                      <a:schemeClr val="bg1"/>
                    </a:solidFill>
                    <a:latin typeface="Arial"/>
                    <a:ea typeface="Arial"/>
                    <a:cs typeface="Arial"/>
                    <a:sym typeface="Arial"/>
                  </a:endParaRPr>
                </a:p>
              </p:txBody>
            </p:sp>
          </p:grpSp>
        </p:grpSp>
      </p:grpSp>
      <p:sp>
        <p:nvSpPr>
          <p:cNvPr id="44" name="Freeform: Shape 43">
            <a:extLst>
              <a:ext uri="{FF2B5EF4-FFF2-40B4-BE49-F238E27FC236}">
                <a16:creationId xmlns:a16="http://schemas.microsoft.com/office/drawing/2014/main" id="{57FEC8E6-A427-DAD0-0D08-035B82114E5A}"/>
              </a:ext>
            </a:extLst>
          </p:cNvPr>
          <p:cNvSpPr/>
          <p:nvPr/>
        </p:nvSpPr>
        <p:spPr>
          <a:xfrm>
            <a:off x="9704508" y="1278178"/>
            <a:ext cx="1052296" cy="816319"/>
          </a:xfrm>
          <a:custGeom>
            <a:avLst/>
            <a:gdLst>
              <a:gd name="connsiteX0" fmla="*/ 304498 w 870624"/>
              <a:gd name="connsiteY0" fmla="*/ 768514 h 854416"/>
              <a:gd name="connsiteX1" fmla="*/ 576523 w 870624"/>
              <a:gd name="connsiteY1" fmla="*/ 768514 h 854416"/>
              <a:gd name="connsiteX2" fmla="*/ 576523 w 870624"/>
              <a:gd name="connsiteY2" fmla="*/ 854416 h 854416"/>
              <a:gd name="connsiteX3" fmla="*/ 304498 w 870624"/>
              <a:gd name="connsiteY3" fmla="*/ 854416 h 854416"/>
              <a:gd name="connsiteX4" fmla="*/ 322579 w 870624"/>
              <a:gd name="connsiteY4" fmla="*/ 455520 h 854416"/>
              <a:gd name="connsiteX5" fmla="*/ 322579 w 870624"/>
              <a:gd name="connsiteY5" fmla="*/ 570056 h 854416"/>
              <a:gd name="connsiteX6" fmla="*/ 336896 w 870624"/>
              <a:gd name="connsiteY6" fmla="*/ 570056 h 854416"/>
              <a:gd name="connsiteX7" fmla="*/ 336896 w 870624"/>
              <a:gd name="connsiteY7" fmla="*/ 455520 h 854416"/>
              <a:gd name="connsiteX8" fmla="*/ 540733 w 870624"/>
              <a:gd name="connsiteY8" fmla="*/ 367637 h 854416"/>
              <a:gd name="connsiteX9" fmla="*/ 540733 w 870624"/>
              <a:gd name="connsiteY9" fmla="*/ 517155 h 854416"/>
              <a:gd name="connsiteX10" fmla="*/ 555050 w 870624"/>
              <a:gd name="connsiteY10" fmla="*/ 517155 h 854416"/>
              <a:gd name="connsiteX11" fmla="*/ 555050 w 870624"/>
              <a:gd name="connsiteY11" fmla="*/ 367637 h 854416"/>
              <a:gd name="connsiteX12" fmla="*/ 443716 w 870624"/>
              <a:gd name="connsiteY12" fmla="*/ 218254 h 854416"/>
              <a:gd name="connsiteX13" fmla="*/ 476303 w 870624"/>
              <a:gd name="connsiteY13" fmla="*/ 256446 h 854416"/>
              <a:gd name="connsiteX14" fmla="*/ 476303 w 870624"/>
              <a:gd name="connsiteY14" fmla="*/ 296051 h 854416"/>
              <a:gd name="connsiteX15" fmla="*/ 469147 w 870624"/>
              <a:gd name="connsiteY15" fmla="*/ 296051 h 854416"/>
              <a:gd name="connsiteX16" fmla="*/ 469147 w 870624"/>
              <a:gd name="connsiteY16" fmla="*/ 517155 h 854416"/>
              <a:gd name="connsiteX17" fmla="*/ 483464 w 870624"/>
              <a:gd name="connsiteY17" fmla="*/ 517155 h 854416"/>
              <a:gd name="connsiteX18" fmla="*/ 483464 w 870624"/>
              <a:gd name="connsiteY18" fmla="*/ 296051 h 854416"/>
              <a:gd name="connsiteX19" fmla="*/ 476389 w 870624"/>
              <a:gd name="connsiteY19" fmla="*/ 296051 h 854416"/>
              <a:gd name="connsiteX20" fmla="*/ 476521 w 870624"/>
              <a:gd name="connsiteY20" fmla="*/ 293640 h 854416"/>
              <a:gd name="connsiteX21" fmla="*/ 515302 w 870624"/>
              <a:gd name="connsiteY21" fmla="*/ 261205 h 854416"/>
              <a:gd name="connsiteX22" fmla="*/ 547889 w 870624"/>
              <a:gd name="connsiteY22" fmla="*/ 299397 h 854416"/>
              <a:gd name="connsiteX23" fmla="*/ 547889 w 870624"/>
              <a:gd name="connsiteY23" fmla="*/ 361284 h 854416"/>
              <a:gd name="connsiteX24" fmla="*/ 605157 w 870624"/>
              <a:gd name="connsiteY24" fmla="*/ 418553 h 854416"/>
              <a:gd name="connsiteX25" fmla="*/ 605157 w 870624"/>
              <a:gd name="connsiteY25" fmla="*/ 635265 h 854416"/>
              <a:gd name="connsiteX26" fmla="*/ 576289 w 870624"/>
              <a:gd name="connsiteY26" fmla="*/ 693120 h 854416"/>
              <a:gd name="connsiteX27" fmla="*/ 547889 w 870624"/>
              <a:gd name="connsiteY27" fmla="*/ 719211 h 854416"/>
              <a:gd name="connsiteX28" fmla="*/ 547889 w 870624"/>
              <a:gd name="connsiteY28" fmla="*/ 754197 h 854416"/>
              <a:gd name="connsiteX29" fmla="*/ 333133 w 870624"/>
              <a:gd name="connsiteY29" fmla="*/ 754197 h 854416"/>
              <a:gd name="connsiteX30" fmla="*/ 333133 w 870624"/>
              <a:gd name="connsiteY30" fmla="*/ 736908 h 854416"/>
              <a:gd name="connsiteX31" fmla="*/ 305719 w 870624"/>
              <a:gd name="connsiteY31" fmla="*/ 691206 h 854416"/>
              <a:gd name="connsiteX32" fmla="*/ 275864 w 870624"/>
              <a:gd name="connsiteY32" fmla="*/ 642949 h 854416"/>
              <a:gd name="connsiteX33" fmla="*/ 275864 w 870624"/>
              <a:gd name="connsiteY33" fmla="*/ 504455 h 854416"/>
              <a:gd name="connsiteX34" fmla="*/ 333133 w 870624"/>
              <a:gd name="connsiteY34" fmla="*/ 447187 h 854416"/>
              <a:gd name="connsiteX35" fmla="*/ 333133 w 870624"/>
              <a:gd name="connsiteY35" fmla="*/ 284583 h 854416"/>
              <a:gd name="connsiteX36" fmla="*/ 365234 w 870624"/>
              <a:gd name="connsiteY36" fmla="*/ 246933 h 854416"/>
              <a:gd name="connsiteX37" fmla="*/ 367176 w 870624"/>
              <a:gd name="connsiteY37" fmla="*/ 246787 h 854416"/>
              <a:gd name="connsiteX38" fmla="*/ 404527 w 870624"/>
              <a:gd name="connsiteY38" fmla="*/ 280763 h 854416"/>
              <a:gd name="connsiteX39" fmla="*/ 397562 w 870624"/>
              <a:gd name="connsiteY39" fmla="*/ 280763 h 854416"/>
              <a:gd name="connsiteX40" fmla="*/ 397562 w 870624"/>
              <a:gd name="connsiteY40" fmla="*/ 501867 h 854416"/>
              <a:gd name="connsiteX41" fmla="*/ 411879 w 870624"/>
              <a:gd name="connsiteY41" fmla="*/ 501867 h 854416"/>
              <a:gd name="connsiteX42" fmla="*/ 411879 w 870624"/>
              <a:gd name="connsiteY42" fmla="*/ 280763 h 854416"/>
              <a:gd name="connsiteX43" fmla="*/ 404718 w 870624"/>
              <a:gd name="connsiteY43" fmla="*/ 280763 h 854416"/>
              <a:gd name="connsiteX44" fmla="*/ 404718 w 870624"/>
              <a:gd name="connsiteY44" fmla="*/ 253906 h 854416"/>
              <a:gd name="connsiteX45" fmla="*/ 404861 w 870624"/>
              <a:gd name="connsiteY45" fmla="*/ 250709 h 854416"/>
              <a:gd name="connsiteX46" fmla="*/ 443716 w 870624"/>
              <a:gd name="connsiteY46" fmla="*/ 218254 h 854416"/>
              <a:gd name="connsiteX47" fmla="*/ 637779 w 870624"/>
              <a:gd name="connsiteY47" fmla="*/ 80990 h 854416"/>
              <a:gd name="connsiteX48" fmla="*/ 789634 w 870624"/>
              <a:gd name="connsiteY48" fmla="*/ 232845 h 854416"/>
              <a:gd name="connsiteX49" fmla="*/ 777409 w 870624"/>
              <a:gd name="connsiteY49" fmla="*/ 245070 h 854416"/>
              <a:gd name="connsiteX50" fmla="*/ 764478 w 870624"/>
              <a:gd name="connsiteY50" fmla="*/ 296771 h 854416"/>
              <a:gd name="connsiteX51" fmla="*/ 751465 w 870624"/>
              <a:gd name="connsiteY51" fmla="*/ 352003 h 854416"/>
              <a:gd name="connsiteX52" fmla="*/ 653535 w 870624"/>
              <a:gd name="connsiteY52" fmla="*/ 449933 h 854416"/>
              <a:gd name="connsiteX53" fmla="*/ 619475 w 870624"/>
              <a:gd name="connsiteY53" fmla="*/ 466090 h 854416"/>
              <a:gd name="connsiteX54" fmla="*/ 619475 w 870624"/>
              <a:gd name="connsiteY54" fmla="*/ 418556 h 854416"/>
              <a:gd name="connsiteX55" fmla="*/ 619423 w 870624"/>
              <a:gd name="connsiteY55" fmla="*/ 417979 h 854416"/>
              <a:gd name="connsiteX56" fmla="*/ 666888 w 870624"/>
              <a:gd name="connsiteY56" fmla="*/ 370514 h 854416"/>
              <a:gd name="connsiteX57" fmla="*/ 656765 w 870624"/>
              <a:gd name="connsiteY57" fmla="*/ 360391 h 854416"/>
              <a:gd name="connsiteX58" fmla="*/ 616843 w 870624"/>
              <a:gd name="connsiteY58" fmla="*/ 400313 h 854416"/>
              <a:gd name="connsiteX59" fmla="*/ 562206 w 870624"/>
              <a:gd name="connsiteY59" fmla="*/ 348413 h 854416"/>
              <a:gd name="connsiteX60" fmla="*/ 562206 w 870624"/>
              <a:gd name="connsiteY60" fmla="*/ 299393 h 854416"/>
              <a:gd name="connsiteX61" fmla="*/ 516543 w 870624"/>
              <a:gd name="connsiteY61" fmla="*/ 246949 h 854416"/>
              <a:gd name="connsiteX62" fmla="*/ 490412 w 870624"/>
              <a:gd name="connsiteY62" fmla="*/ 251702 h 854416"/>
              <a:gd name="connsiteX63" fmla="*/ 444958 w 870624"/>
              <a:gd name="connsiteY63" fmla="*/ 203998 h 854416"/>
              <a:gd name="connsiteX64" fmla="*/ 396232 w 870624"/>
              <a:gd name="connsiteY64" fmla="*/ 231318 h 854416"/>
              <a:gd name="connsiteX65" fmla="*/ 370515 w 870624"/>
              <a:gd name="connsiteY65" fmla="*/ 205603 h 854416"/>
              <a:gd name="connsiteX66" fmla="*/ 360391 w 870624"/>
              <a:gd name="connsiteY66" fmla="*/ 215726 h 854416"/>
              <a:gd name="connsiteX67" fmla="*/ 377994 w 870624"/>
              <a:gd name="connsiteY67" fmla="*/ 233329 h 854416"/>
              <a:gd name="connsiteX68" fmla="*/ 363809 w 870624"/>
              <a:gd name="connsiteY68" fmla="*/ 232687 h 854416"/>
              <a:gd name="connsiteX69" fmla="*/ 318815 w 870624"/>
              <a:gd name="connsiteY69" fmla="*/ 284586 h 854416"/>
              <a:gd name="connsiteX70" fmla="*/ 318815 w 870624"/>
              <a:gd name="connsiteY70" fmla="*/ 361180 h 854416"/>
              <a:gd name="connsiteX71" fmla="*/ 304283 w 870624"/>
              <a:gd name="connsiteY71" fmla="*/ 346648 h 854416"/>
              <a:gd name="connsiteX72" fmla="*/ 294160 w 870624"/>
              <a:gd name="connsiteY72" fmla="*/ 356771 h 854416"/>
              <a:gd name="connsiteX73" fmla="*/ 318815 w 870624"/>
              <a:gd name="connsiteY73" fmla="*/ 381428 h 854416"/>
              <a:gd name="connsiteX74" fmla="*/ 318815 w 870624"/>
              <a:gd name="connsiteY74" fmla="*/ 434315 h 854416"/>
              <a:gd name="connsiteX75" fmla="*/ 298452 w 870624"/>
              <a:gd name="connsiteY75" fmla="*/ 442054 h 854416"/>
              <a:gd name="connsiteX76" fmla="*/ 253664 w 870624"/>
              <a:gd name="connsiteY76" fmla="*/ 397266 h 854416"/>
              <a:gd name="connsiteX77" fmla="*/ 243541 w 870624"/>
              <a:gd name="connsiteY77" fmla="*/ 407390 h 854416"/>
              <a:gd name="connsiteX78" fmla="*/ 286420 w 870624"/>
              <a:gd name="connsiteY78" fmla="*/ 450269 h 854416"/>
              <a:gd name="connsiteX79" fmla="*/ 262214 w 870624"/>
              <a:gd name="connsiteY79" fmla="*/ 496926 h 854416"/>
              <a:gd name="connsiteX80" fmla="*/ 124592 w 870624"/>
              <a:gd name="connsiteY80" fmla="*/ 359306 h 854416"/>
              <a:gd name="connsiteX81" fmla="*/ 104096 w 870624"/>
              <a:gd name="connsiteY81" fmla="*/ 297984 h 854416"/>
              <a:gd name="connsiteX82" fmla="*/ 105728 w 870624"/>
              <a:gd name="connsiteY82" fmla="*/ 259453 h 854416"/>
              <a:gd name="connsiteX83" fmla="*/ 80989 w 870624"/>
              <a:gd name="connsiteY83" fmla="*/ 234714 h 854416"/>
              <a:gd name="connsiteX84" fmla="*/ 232845 w 870624"/>
              <a:gd name="connsiteY84" fmla="*/ 82858 h 854416"/>
              <a:gd name="connsiteX85" fmla="*/ 245071 w 870624"/>
              <a:gd name="connsiteY85" fmla="*/ 95083 h 854416"/>
              <a:gd name="connsiteX86" fmla="*/ 296769 w 870624"/>
              <a:gd name="connsiteY86" fmla="*/ 108014 h 854416"/>
              <a:gd name="connsiteX87" fmla="*/ 352003 w 870624"/>
              <a:gd name="connsiteY87" fmla="*/ 121027 h 854416"/>
              <a:gd name="connsiteX88" fmla="*/ 434377 w 870624"/>
              <a:gd name="connsiteY88" fmla="*/ 203401 h 854416"/>
              <a:gd name="connsiteX89" fmla="*/ 513185 w 870624"/>
              <a:gd name="connsiteY89" fmla="*/ 124593 h 854416"/>
              <a:gd name="connsiteX90" fmla="*/ 574508 w 870624"/>
              <a:gd name="connsiteY90" fmla="*/ 104096 h 854416"/>
              <a:gd name="connsiteX91" fmla="*/ 613040 w 870624"/>
              <a:gd name="connsiteY91" fmla="*/ 105729 h 854416"/>
              <a:gd name="connsiteX92" fmla="*/ 192351 w 870624"/>
              <a:gd name="connsiteY92" fmla="*/ 1868 h 854416"/>
              <a:gd name="connsiteX93" fmla="*/ 242970 w 870624"/>
              <a:gd name="connsiteY93" fmla="*/ 52486 h 854416"/>
              <a:gd name="connsiteX94" fmla="*/ 50618 w 870624"/>
              <a:gd name="connsiteY94" fmla="*/ 244837 h 854416"/>
              <a:gd name="connsiteX95" fmla="*/ 0 w 870624"/>
              <a:gd name="connsiteY95" fmla="*/ 194219 h 854416"/>
              <a:gd name="connsiteX96" fmla="*/ 678273 w 870624"/>
              <a:gd name="connsiteY96" fmla="*/ 0 h 854416"/>
              <a:gd name="connsiteX97" fmla="*/ 870624 w 870624"/>
              <a:gd name="connsiteY97" fmla="*/ 192351 h 854416"/>
              <a:gd name="connsiteX98" fmla="*/ 820006 w 870624"/>
              <a:gd name="connsiteY98" fmla="*/ 242969 h 854416"/>
              <a:gd name="connsiteX99" fmla="*/ 627654 w 870624"/>
              <a:gd name="connsiteY99" fmla="*/ 50618 h 8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70624" h="854416">
                <a:moveTo>
                  <a:pt x="304498" y="768514"/>
                </a:moveTo>
                <a:lnTo>
                  <a:pt x="576523" y="768514"/>
                </a:lnTo>
                <a:lnTo>
                  <a:pt x="576523" y="854416"/>
                </a:lnTo>
                <a:lnTo>
                  <a:pt x="304498" y="854416"/>
                </a:lnTo>
                <a:close/>
                <a:moveTo>
                  <a:pt x="322579" y="455520"/>
                </a:moveTo>
                <a:lnTo>
                  <a:pt x="322579" y="570056"/>
                </a:lnTo>
                <a:lnTo>
                  <a:pt x="336896" y="570056"/>
                </a:lnTo>
                <a:lnTo>
                  <a:pt x="336896" y="455520"/>
                </a:lnTo>
                <a:close/>
                <a:moveTo>
                  <a:pt x="540733" y="367637"/>
                </a:moveTo>
                <a:lnTo>
                  <a:pt x="540733" y="517155"/>
                </a:lnTo>
                <a:lnTo>
                  <a:pt x="555050" y="517155"/>
                </a:lnTo>
                <a:lnTo>
                  <a:pt x="555050" y="367637"/>
                </a:lnTo>
                <a:close/>
                <a:moveTo>
                  <a:pt x="443716" y="218254"/>
                </a:moveTo>
                <a:cubicBezTo>
                  <a:pt x="462747" y="220777"/>
                  <a:pt x="476807" y="237254"/>
                  <a:pt x="476303" y="256446"/>
                </a:cubicBezTo>
                <a:lnTo>
                  <a:pt x="476303" y="296051"/>
                </a:lnTo>
                <a:lnTo>
                  <a:pt x="469147" y="296051"/>
                </a:lnTo>
                <a:lnTo>
                  <a:pt x="469147" y="517155"/>
                </a:lnTo>
                <a:lnTo>
                  <a:pt x="483464" y="517155"/>
                </a:lnTo>
                <a:lnTo>
                  <a:pt x="483464" y="296051"/>
                </a:lnTo>
                <a:lnTo>
                  <a:pt x="476389" y="296051"/>
                </a:lnTo>
                <a:cubicBezTo>
                  <a:pt x="476406" y="295246"/>
                  <a:pt x="476451" y="294442"/>
                  <a:pt x="476521" y="293640"/>
                </a:cubicBezTo>
                <a:cubicBezTo>
                  <a:pt x="478274" y="273975"/>
                  <a:pt x="495636" y="259452"/>
                  <a:pt x="515302" y="261205"/>
                </a:cubicBezTo>
                <a:cubicBezTo>
                  <a:pt x="534332" y="263729"/>
                  <a:pt x="548392" y="280206"/>
                  <a:pt x="547889" y="299397"/>
                </a:cubicBezTo>
                <a:lnTo>
                  <a:pt x="547889" y="361284"/>
                </a:lnTo>
                <a:cubicBezTo>
                  <a:pt x="579517" y="361284"/>
                  <a:pt x="605157" y="386924"/>
                  <a:pt x="605157" y="418553"/>
                </a:cubicBezTo>
                <a:lnTo>
                  <a:pt x="605157" y="635265"/>
                </a:lnTo>
                <a:cubicBezTo>
                  <a:pt x="605157" y="658013"/>
                  <a:pt x="594466" y="679440"/>
                  <a:pt x="576289" y="693120"/>
                </a:cubicBezTo>
                <a:lnTo>
                  <a:pt x="547889" y="719211"/>
                </a:lnTo>
                <a:lnTo>
                  <a:pt x="547889" y="754197"/>
                </a:lnTo>
                <a:lnTo>
                  <a:pt x="333133" y="754197"/>
                </a:lnTo>
                <a:lnTo>
                  <a:pt x="333133" y="736908"/>
                </a:lnTo>
                <a:cubicBezTo>
                  <a:pt x="333133" y="717781"/>
                  <a:pt x="322593" y="700210"/>
                  <a:pt x="305719" y="691206"/>
                </a:cubicBezTo>
                <a:cubicBezTo>
                  <a:pt x="287591" y="681898"/>
                  <a:pt x="276100" y="663325"/>
                  <a:pt x="275864" y="642949"/>
                </a:cubicBezTo>
                <a:lnTo>
                  <a:pt x="275864" y="504455"/>
                </a:lnTo>
                <a:cubicBezTo>
                  <a:pt x="275864" y="472827"/>
                  <a:pt x="301504" y="447187"/>
                  <a:pt x="333133" y="447187"/>
                </a:cubicBezTo>
                <a:lnTo>
                  <a:pt x="333133" y="284583"/>
                </a:lnTo>
                <a:cubicBezTo>
                  <a:pt x="332725" y="265704"/>
                  <a:pt x="346530" y="249515"/>
                  <a:pt x="365234" y="246933"/>
                </a:cubicBezTo>
                <a:cubicBezTo>
                  <a:pt x="365881" y="246867"/>
                  <a:pt x="366529" y="246819"/>
                  <a:pt x="367176" y="246787"/>
                </a:cubicBezTo>
                <a:cubicBezTo>
                  <a:pt x="386873" y="245855"/>
                  <a:pt x="403595" y="261068"/>
                  <a:pt x="404527" y="280763"/>
                </a:cubicBezTo>
                <a:lnTo>
                  <a:pt x="397562" y="280763"/>
                </a:lnTo>
                <a:lnTo>
                  <a:pt x="397562" y="501867"/>
                </a:lnTo>
                <a:lnTo>
                  <a:pt x="411879" y="501867"/>
                </a:lnTo>
                <a:lnTo>
                  <a:pt x="411879" y="280763"/>
                </a:lnTo>
                <a:lnTo>
                  <a:pt x="404718" y="280763"/>
                </a:lnTo>
                <a:lnTo>
                  <a:pt x="404718" y="253906"/>
                </a:lnTo>
                <a:cubicBezTo>
                  <a:pt x="404718" y="252839"/>
                  <a:pt x="404766" y="251771"/>
                  <a:pt x="404861" y="250709"/>
                </a:cubicBezTo>
                <a:cubicBezTo>
                  <a:pt x="406628" y="231017"/>
                  <a:pt x="424024" y="216486"/>
                  <a:pt x="443716" y="218254"/>
                </a:cubicBezTo>
                <a:close/>
                <a:moveTo>
                  <a:pt x="637779" y="80990"/>
                </a:moveTo>
                <a:lnTo>
                  <a:pt x="789634" y="232845"/>
                </a:lnTo>
                <a:lnTo>
                  <a:pt x="777409" y="245070"/>
                </a:lnTo>
                <a:cubicBezTo>
                  <a:pt x="763884" y="258595"/>
                  <a:pt x="758913" y="278472"/>
                  <a:pt x="764478" y="296771"/>
                </a:cubicBezTo>
                <a:cubicBezTo>
                  <a:pt x="770714" y="316170"/>
                  <a:pt x="765706" y="337428"/>
                  <a:pt x="751465" y="352003"/>
                </a:cubicBezTo>
                <a:lnTo>
                  <a:pt x="653535" y="449933"/>
                </a:lnTo>
                <a:cubicBezTo>
                  <a:pt x="644354" y="459044"/>
                  <a:pt x="632338" y="464745"/>
                  <a:pt x="619475" y="466090"/>
                </a:cubicBezTo>
                <a:lnTo>
                  <a:pt x="619475" y="418556"/>
                </a:lnTo>
                <a:cubicBezTo>
                  <a:pt x="619475" y="418359"/>
                  <a:pt x="619425" y="418176"/>
                  <a:pt x="619423" y="417979"/>
                </a:cubicBezTo>
                <a:lnTo>
                  <a:pt x="666888" y="370514"/>
                </a:lnTo>
                <a:lnTo>
                  <a:pt x="656765" y="360391"/>
                </a:lnTo>
                <a:lnTo>
                  <a:pt x="616843" y="400313"/>
                </a:lnTo>
                <a:cubicBezTo>
                  <a:pt x="609936" y="374058"/>
                  <a:pt x="588783" y="353962"/>
                  <a:pt x="562206" y="348413"/>
                </a:cubicBezTo>
                <a:lnTo>
                  <a:pt x="562206" y="299393"/>
                </a:lnTo>
                <a:cubicBezTo>
                  <a:pt x="562710" y="272780"/>
                  <a:pt x="542972" y="250111"/>
                  <a:pt x="516543" y="246949"/>
                </a:cubicBezTo>
                <a:cubicBezTo>
                  <a:pt x="507565" y="246194"/>
                  <a:pt x="498548" y="247834"/>
                  <a:pt x="490412" y="251702"/>
                </a:cubicBezTo>
                <a:cubicBezTo>
                  <a:pt x="488725" y="226929"/>
                  <a:pt x="469619" y="206878"/>
                  <a:pt x="444958" y="203998"/>
                </a:cubicBezTo>
                <a:cubicBezTo>
                  <a:pt x="424711" y="202532"/>
                  <a:pt x="405542" y="213279"/>
                  <a:pt x="396232" y="231318"/>
                </a:cubicBezTo>
                <a:lnTo>
                  <a:pt x="370515" y="205603"/>
                </a:lnTo>
                <a:lnTo>
                  <a:pt x="360391" y="215726"/>
                </a:lnTo>
                <a:lnTo>
                  <a:pt x="377994" y="233329"/>
                </a:lnTo>
                <a:cubicBezTo>
                  <a:pt x="373320" y="232444"/>
                  <a:pt x="368544" y="232227"/>
                  <a:pt x="363809" y="232687"/>
                </a:cubicBezTo>
                <a:cubicBezTo>
                  <a:pt x="337822" y="236077"/>
                  <a:pt x="318486" y="258381"/>
                  <a:pt x="318815" y="284586"/>
                </a:cubicBezTo>
                <a:lnTo>
                  <a:pt x="318815" y="361180"/>
                </a:lnTo>
                <a:lnTo>
                  <a:pt x="304283" y="346648"/>
                </a:lnTo>
                <a:lnTo>
                  <a:pt x="294160" y="356771"/>
                </a:lnTo>
                <a:lnTo>
                  <a:pt x="318815" y="381428"/>
                </a:lnTo>
                <a:lnTo>
                  <a:pt x="318815" y="434315"/>
                </a:lnTo>
                <a:cubicBezTo>
                  <a:pt x="311670" y="435828"/>
                  <a:pt x="304800" y="438439"/>
                  <a:pt x="298452" y="442054"/>
                </a:cubicBezTo>
                <a:lnTo>
                  <a:pt x="253664" y="397266"/>
                </a:lnTo>
                <a:lnTo>
                  <a:pt x="243541" y="407390"/>
                </a:lnTo>
                <a:lnTo>
                  <a:pt x="286420" y="450269"/>
                </a:lnTo>
                <a:cubicBezTo>
                  <a:pt x="272709" y="462176"/>
                  <a:pt x="264054" y="478861"/>
                  <a:pt x="262214" y="496926"/>
                </a:cubicBezTo>
                <a:lnTo>
                  <a:pt x="124592" y="359306"/>
                </a:lnTo>
                <a:cubicBezTo>
                  <a:pt x="108506" y="343219"/>
                  <a:pt x="100915" y="320509"/>
                  <a:pt x="104096" y="297984"/>
                </a:cubicBezTo>
                <a:lnTo>
                  <a:pt x="105728" y="259453"/>
                </a:lnTo>
                <a:lnTo>
                  <a:pt x="80989" y="234714"/>
                </a:lnTo>
                <a:lnTo>
                  <a:pt x="232845" y="82858"/>
                </a:lnTo>
                <a:lnTo>
                  <a:pt x="245071" y="95083"/>
                </a:lnTo>
                <a:cubicBezTo>
                  <a:pt x="258594" y="108608"/>
                  <a:pt x="278472" y="113579"/>
                  <a:pt x="296769" y="108014"/>
                </a:cubicBezTo>
                <a:cubicBezTo>
                  <a:pt x="316170" y="101778"/>
                  <a:pt x="337428" y="106786"/>
                  <a:pt x="352003" y="121027"/>
                </a:cubicBezTo>
                <a:lnTo>
                  <a:pt x="434377" y="203401"/>
                </a:lnTo>
                <a:lnTo>
                  <a:pt x="513185" y="124593"/>
                </a:lnTo>
                <a:cubicBezTo>
                  <a:pt x="529272" y="108507"/>
                  <a:pt x="551982" y="100917"/>
                  <a:pt x="574508" y="104096"/>
                </a:cubicBezTo>
                <a:lnTo>
                  <a:pt x="613040" y="105729"/>
                </a:lnTo>
                <a:close/>
                <a:moveTo>
                  <a:pt x="192351" y="1868"/>
                </a:moveTo>
                <a:lnTo>
                  <a:pt x="242970" y="52486"/>
                </a:lnTo>
                <a:lnTo>
                  <a:pt x="50618" y="244837"/>
                </a:lnTo>
                <a:lnTo>
                  <a:pt x="0" y="194219"/>
                </a:lnTo>
                <a:close/>
                <a:moveTo>
                  <a:pt x="678273" y="0"/>
                </a:moveTo>
                <a:lnTo>
                  <a:pt x="870624" y="192351"/>
                </a:lnTo>
                <a:lnTo>
                  <a:pt x="820006" y="242969"/>
                </a:lnTo>
                <a:lnTo>
                  <a:pt x="627654" y="50618"/>
                </a:lnTo>
                <a:close/>
              </a:path>
            </a:pathLst>
          </a:custGeom>
          <a:solidFill>
            <a:schemeClr val="accent4">
              <a:lumMod val="60000"/>
              <a:lumOff val="4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solidFill>
                <a:srgbClr val="FF0000"/>
              </a:solidFill>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2366185F-A7A3-C1AE-9F3B-8A8E5B8D1526}"/>
              </a:ext>
            </a:extLst>
          </p:cNvPr>
          <p:cNvSpPr>
            <a:spLocks/>
          </p:cNvSpPr>
          <p:nvPr/>
        </p:nvSpPr>
        <p:spPr bwMode="auto">
          <a:xfrm>
            <a:off x="5759489" y="4114702"/>
            <a:ext cx="608675" cy="611146"/>
          </a:xfrm>
          <a:custGeom>
            <a:avLst/>
            <a:gdLst>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1032214 w 1681823"/>
              <a:gd name="connsiteY6" fmla="*/ 259 h 3377690"/>
              <a:gd name="connsiteX7" fmla="*/ 1164252 w 1681823"/>
              <a:gd name="connsiteY7" fmla="*/ 56962 h 3377690"/>
              <a:gd name="connsiteX8" fmla="*/ 1214705 w 1681823"/>
              <a:gd name="connsiteY8" fmla="*/ 152550 h 3377690"/>
              <a:gd name="connsiteX9" fmla="*/ 1226477 w 1681823"/>
              <a:gd name="connsiteY9" fmla="*/ 250502 h 3377690"/>
              <a:gd name="connsiteX10" fmla="*/ 1242285 w 1681823"/>
              <a:gd name="connsiteY10" fmla="*/ 300154 h 3377690"/>
              <a:gd name="connsiteX11" fmla="*/ 1226813 w 1681823"/>
              <a:gd name="connsiteY11" fmla="*/ 355548 h 3377690"/>
              <a:gd name="connsiteX12" fmla="*/ 1216218 w 1681823"/>
              <a:gd name="connsiteY12" fmla="*/ 469713 h 3377690"/>
              <a:gd name="connsiteX13" fmla="*/ 1141717 w 1681823"/>
              <a:gd name="connsiteY13" fmla="*/ 479170 h 3377690"/>
              <a:gd name="connsiteX14" fmla="*/ 1245985 w 1681823"/>
              <a:gd name="connsiteY14" fmla="*/ 543008 h 3377690"/>
              <a:gd name="connsiteX15" fmla="*/ 1335454 w 1681823"/>
              <a:gd name="connsiteY15" fmla="*/ 818626 h 3377690"/>
              <a:gd name="connsiteX16" fmla="*/ 1396670 w 1681823"/>
              <a:gd name="connsiteY16" fmla="*/ 934142 h 3377690"/>
              <a:gd name="connsiteX17" fmla="*/ 1498584 w 1681823"/>
              <a:gd name="connsiteY17" fmla="*/ 863549 h 3377690"/>
              <a:gd name="connsiteX18" fmla="*/ 1557108 w 1681823"/>
              <a:gd name="connsiteY18" fmla="*/ 709527 h 3377690"/>
              <a:gd name="connsiteX19" fmla="*/ 1587380 w 1681823"/>
              <a:gd name="connsiteY19" fmla="*/ 711554 h 3377690"/>
              <a:gd name="connsiteX20" fmla="*/ 1606888 w 1681823"/>
              <a:gd name="connsiteY20" fmla="*/ 724051 h 3377690"/>
              <a:gd name="connsiteX21" fmla="*/ 1632451 w 1681823"/>
              <a:gd name="connsiteY21" fmla="*/ 788903 h 3377690"/>
              <a:gd name="connsiteX22" fmla="*/ 1487652 w 1681823"/>
              <a:gd name="connsiteY22" fmla="*/ 1054387 h 3377690"/>
              <a:gd name="connsiteX23" fmla="*/ 1304174 w 1681823"/>
              <a:gd name="connsiteY23" fmla="*/ 1081746 h 3377690"/>
              <a:gd name="connsiteX24" fmla="*/ 1284497 w 1681823"/>
              <a:gd name="connsiteY24" fmla="*/ 1397558 h 3377690"/>
              <a:gd name="connsiteX25" fmla="*/ 1266166 w 1681823"/>
              <a:gd name="connsiteY25" fmla="*/ 1466125 h 3377690"/>
              <a:gd name="connsiteX26" fmla="*/ 1243631 w 1681823"/>
              <a:gd name="connsiteY26" fmla="*/ 1533679 h 3377690"/>
              <a:gd name="connsiteX27" fmla="*/ 1217564 w 1681823"/>
              <a:gd name="connsiteY27" fmla="*/ 1589748 h 3377690"/>
              <a:gd name="connsiteX28" fmla="*/ 1221263 w 1681823"/>
              <a:gd name="connsiteY28" fmla="*/ 1612716 h 3377690"/>
              <a:gd name="connsiteX29" fmla="*/ 1488830 w 1681823"/>
              <a:gd name="connsiteY29" fmla="*/ 1747485 h 3377690"/>
              <a:gd name="connsiteX30" fmla="*/ 1556436 w 1681823"/>
              <a:gd name="connsiteY30" fmla="*/ 1805919 h 3377690"/>
              <a:gd name="connsiteX31" fmla="*/ 1582335 w 1681823"/>
              <a:gd name="connsiteY31" fmla="*/ 1827198 h 3377690"/>
              <a:gd name="connsiteX32" fmla="*/ 1662386 w 1681823"/>
              <a:gd name="connsiteY32" fmla="*/ 1926501 h 3377690"/>
              <a:gd name="connsiteX33" fmla="*/ 1664572 w 1681823"/>
              <a:gd name="connsiteY33" fmla="*/ 2067013 h 3377690"/>
              <a:gd name="connsiteX34" fmla="*/ 1212014 w 1681823"/>
              <a:gd name="connsiteY34" fmla="*/ 2506110 h 3377690"/>
              <a:gd name="connsiteX35" fmla="*/ 1146762 w 1681823"/>
              <a:gd name="connsiteY35" fmla="*/ 2614870 h 3377690"/>
              <a:gd name="connsiteX36" fmla="*/ 1186788 w 1681823"/>
              <a:gd name="connsiteY36" fmla="*/ 2627368 h 3377690"/>
              <a:gd name="connsiteX37" fmla="*/ 1148444 w 1681823"/>
              <a:gd name="connsiteY37" fmla="*/ 2702014 h 3377690"/>
              <a:gd name="connsiteX38" fmla="*/ 1152648 w 1681823"/>
              <a:gd name="connsiteY38" fmla="*/ 2802331 h 3377690"/>
              <a:gd name="connsiteX39" fmla="*/ 1196037 w 1681823"/>
              <a:gd name="connsiteY39" fmla="*/ 2927980 h 3377690"/>
              <a:gd name="connsiteX40" fmla="*/ 1046698 w 1681823"/>
              <a:gd name="connsiteY40" fmla="*/ 2883395 h 3377690"/>
              <a:gd name="connsiteX41" fmla="*/ 967992 w 1681823"/>
              <a:gd name="connsiteY41" fmla="*/ 2742209 h 3377690"/>
              <a:gd name="connsiteX42" fmla="*/ 895341 w 1681823"/>
              <a:gd name="connsiteY42" fmla="*/ 2603049 h 3377690"/>
              <a:gd name="connsiteX43" fmla="*/ 1027526 w 1681823"/>
              <a:gd name="connsiteY43" fmla="*/ 2514891 h 3377690"/>
              <a:gd name="connsiteX44" fmla="*/ 1206464 w 1681823"/>
              <a:gd name="connsiteY44" fmla="*/ 2249744 h 3377690"/>
              <a:gd name="connsiteX45" fmla="*/ 1331250 w 1681823"/>
              <a:gd name="connsiteY45" fmla="*/ 2041342 h 3377690"/>
              <a:gd name="connsiteX46" fmla="*/ 1389943 w 1681823"/>
              <a:gd name="connsiteY46" fmla="*/ 1994730 h 3377690"/>
              <a:gd name="connsiteX47" fmla="*/ 1107241 w 1681823"/>
              <a:gd name="connsiteY47" fmla="*/ 1914680 h 3377690"/>
              <a:gd name="connsiteX48" fmla="*/ 781991 w 1681823"/>
              <a:gd name="connsiteY48" fmla="*/ 2334862 h 3377690"/>
              <a:gd name="connsiteX49" fmla="*/ 692522 w 1681823"/>
              <a:gd name="connsiteY49" fmla="*/ 2432476 h 3377690"/>
              <a:gd name="connsiteX50" fmla="*/ 660064 w 1681823"/>
              <a:gd name="connsiteY50" fmla="*/ 2456796 h 3377690"/>
              <a:gd name="connsiteX51" fmla="*/ 459600 w 1681823"/>
              <a:gd name="connsiteY51" fmla="*/ 2750315 h 3377690"/>
              <a:gd name="connsiteX52" fmla="*/ 354323 w 1681823"/>
              <a:gd name="connsiteY52" fmla="*/ 2896230 h 3377690"/>
              <a:gd name="connsiteX53" fmla="*/ 268217 w 1681823"/>
              <a:gd name="connsiteY53" fmla="*/ 3049914 h 3377690"/>
              <a:gd name="connsiteX54" fmla="*/ 298489 w 1681823"/>
              <a:gd name="connsiteY54" fmla="*/ 3090108 h 3377690"/>
              <a:gd name="connsiteX55" fmla="*/ 245177 w 1681823"/>
              <a:gd name="connsiteY55" fmla="*/ 3175901 h 3377690"/>
              <a:gd name="connsiteX56" fmla="*/ 222810 w 1681823"/>
              <a:gd name="connsiteY56" fmla="*/ 3284662 h 3377690"/>
              <a:gd name="connsiteX57" fmla="*/ 273094 w 1681823"/>
              <a:gd name="connsiteY57" fmla="*/ 3375522 h 3377690"/>
              <a:gd name="connsiteX58" fmla="*/ 90288 w 1681823"/>
              <a:gd name="connsiteY58" fmla="*/ 3247846 h 3377690"/>
              <a:gd name="connsiteX59" fmla="*/ 51440 w 1681823"/>
              <a:gd name="connsiteY59" fmla="*/ 3124561 h 3377690"/>
              <a:gd name="connsiteX60" fmla="*/ 175721 w 1681823"/>
              <a:gd name="connsiteY60" fmla="*/ 2871911 h 3377690"/>
              <a:gd name="connsiteX61" fmla="*/ 293611 w 1681823"/>
              <a:gd name="connsiteY61" fmla="*/ 2665535 h 3377690"/>
              <a:gd name="connsiteX62" fmla="*/ 470195 w 1681823"/>
              <a:gd name="connsiteY62" fmla="*/ 2355803 h 3377690"/>
              <a:gd name="connsiteX63" fmla="*/ 665110 w 1681823"/>
              <a:gd name="connsiteY63" fmla="*/ 2063973 h 3377690"/>
              <a:gd name="connsiteX64" fmla="*/ 757101 w 1681823"/>
              <a:gd name="connsiteY64" fmla="*/ 1841722 h 3377690"/>
              <a:gd name="connsiteX65" fmla="*/ 768201 w 1681823"/>
              <a:gd name="connsiteY65" fmla="*/ 1827198 h 3377690"/>
              <a:gd name="connsiteX66" fmla="*/ 796118 w 1681823"/>
              <a:gd name="connsiteY66" fmla="*/ 1760320 h 3377690"/>
              <a:gd name="connsiteX67" fmla="*/ 751383 w 1681823"/>
              <a:gd name="connsiteY67" fmla="*/ 1616769 h 3377690"/>
              <a:gd name="connsiteX68" fmla="*/ 812094 w 1681823"/>
              <a:gd name="connsiteY68" fmla="*/ 1441130 h 3377690"/>
              <a:gd name="connsiteX69" fmla="*/ 901899 w 1681823"/>
              <a:gd name="connsiteY69" fmla="*/ 1306699 h 3377690"/>
              <a:gd name="connsiteX70" fmla="*/ 868433 w 1681823"/>
              <a:gd name="connsiteY70" fmla="*/ 1188481 h 3377690"/>
              <a:gd name="connsiteX71" fmla="*/ 866078 w 1681823"/>
              <a:gd name="connsiteY71" fmla="*/ 1201992 h 3377690"/>
              <a:gd name="connsiteX72" fmla="*/ 855988 w 1681823"/>
              <a:gd name="connsiteY72" fmla="*/ 1220569 h 3377690"/>
              <a:gd name="connsiteX73" fmla="*/ 700931 w 1681823"/>
              <a:gd name="connsiteY73" fmla="*/ 1161459 h 3377690"/>
              <a:gd name="connsiteX74" fmla="*/ 548396 w 1681823"/>
              <a:gd name="connsiteY74" fmla="*/ 1103364 h 3377690"/>
              <a:gd name="connsiteX75" fmla="*/ 404439 w 1681823"/>
              <a:gd name="connsiteY75" fmla="*/ 1036486 h 3377690"/>
              <a:gd name="connsiteX76" fmla="*/ 641733 w 1681823"/>
              <a:gd name="connsiteY76" fmla="*/ 686559 h 3377690"/>
              <a:gd name="connsiteX77" fmla="*/ 831266 w 1681823"/>
              <a:gd name="connsiteY77" fmla="*/ 569016 h 3377690"/>
              <a:gd name="connsiteX78" fmla="*/ 820839 w 1681823"/>
              <a:gd name="connsiteY78" fmla="*/ 538280 h 3377690"/>
              <a:gd name="connsiteX79" fmla="*/ 679741 w 1681823"/>
              <a:gd name="connsiteY79" fmla="*/ 616641 h 3377690"/>
              <a:gd name="connsiteX80" fmla="*/ 644424 w 1681823"/>
              <a:gd name="connsiteY80" fmla="*/ 599078 h 3377690"/>
              <a:gd name="connsiteX81" fmla="*/ 641061 w 1681823"/>
              <a:gd name="connsiteY81" fmla="*/ 597389 h 3377690"/>
              <a:gd name="connsiteX82" fmla="*/ 580013 w 1681823"/>
              <a:gd name="connsiteY82" fmla="*/ 681493 h 3377690"/>
              <a:gd name="connsiteX83" fmla="*/ 612975 w 1681823"/>
              <a:gd name="connsiteY83" fmla="*/ 601104 h 3377690"/>
              <a:gd name="connsiteX84" fmla="*/ 604735 w 1681823"/>
              <a:gd name="connsiteY84" fmla="*/ 572732 h 3377690"/>
              <a:gd name="connsiteX85" fmla="*/ 532924 w 1681823"/>
              <a:gd name="connsiteY85" fmla="*/ 602455 h 3377690"/>
              <a:gd name="connsiteX86" fmla="*/ 546883 w 1681823"/>
              <a:gd name="connsiteY86" fmla="*/ 543008 h 3377690"/>
              <a:gd name="connsiteX87" fmla="*/ 577490 w 1681823"/>
              <a:gd name="connsiteY87" fmla="*/ 525107 h 3377690"/>
              <a:gd name="connsiteX88" fmla="*/ 582199 w 1681823"/>
              <a:gd name="connsiteY88" fmla="*/ 522404 h 3377690"/>
              <a:gd name="connsiteX89" fmla="*/ 587245 w 1681823"/>
              <a:gd name="connsiteY89" fmla="*/ 519702 h 3377690"/>
              <a:gd name="connsiteX90" fmla="*/ 534942 w 1681823"/>
              <a:gd name="connsiteY90" fmla="*/ 442691 h 3377690"/>
              <a:gd name="connsiteX91" fmla="*/ 596494 w 1681823"/>
              <a:gd name="connsiteY91" fmla="*/ 365005 h 3377690"/>
              <a:gd name="connsiteX92" fmla="*/ 665278 w 1681823"/>
              <a:gd name="connsiteY92" fmla="*/ 367369 h 3377690"/>
              <a:gd name="connsiteX93" fmla="*/ 673014 w 1681823"/>
              <a:gd name="connsiteY93" fmla="*/ 321771 h 3377690"/>
              <a:gd name="connsiteX94" fmla="*/ 678564 w 1681823"/>
              <a:gd name="connsiteY94" fmla="*/ 316029 h 3377690"/>
              <a:gd name="connsiteX95" fmla="*/ 710180 w 1681823"/>
              <a:gd name="connsiteY95" fmla="*/ 297114 h 3377690"/>
              <a:gd name="connsiteX96" fmla="*/ 734229 w 1681823"/>
              <a:gd name="connsiteY96" fmla="*/ 331228 h 3377690"/>
              <a:gd name="connsiteX97" fmla="*/ 770555 w 1681823"/>
              <a:gd name="connsiteY97" fmla="*/ 248138 h 3377690"/>
              <a:gd name="connsiteX98" fmla="*/ 829921 w 1681823"/>
              <a:gd name="connsiteY98" fmla="*/ 187340 h 3377690"/>
              <a:gd name="connsiteX99" fmla="*/ 862715 w 1681823"/>
              <a:gd name="connsiteY99" fmla="*/ 72499 h 3377690"/>
              <a:gd name="connsiteX100" fmla="*/ 1032214 w 1681823"/>
              <a:gd name="connsiteY100"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5140 w 1681823"/>
              <a:gd name="connsiteY23" fmla="*/ 1022224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7757 w 1681823"/>
              <a:gd name="connsiteY5" fmla="*/ 103325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55991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3137 w 1684117"/>
              <a:gd name="connsiteY0" fmla="*/ 812645 h 3377690"/>
              <a:gd name="connsiteX1" fmla="*/ 525971 w 1684117"/>
              <a:gd name="connsiteY1" fmla="*/ 941606 h 3377690"/>
              <a:gd name="connsiteX2" fmla="*/ 670726 w 1684117"/>
              <a:gd name="connsiteY2" fmla="*/ 1048312 h 3377690"/>
              <a:gd name="connsiteX3" fmla="*/ 759571 w 1684117"/>
              <a:gd name="connsiteY3" fmla="*/ 1083908 h 3377690"/>
              <a:gd name="connsiteX4" fmla="*/ 811716 w 1684117"/>
              <a:gd name="connsiteY4" fmla="*/ 1043096 h 3377690"/>
              <a:gd name="connsiteX5" fmla="*/ 855028 w 1684117"/>
              <a:gd name="connsiteY5" fmla="*/ 1022537 h 3377690"/>
              <a:gd name="connsiteX6" fmla="*/ 753137 w 1684117"/>
              <a:gd name="connsiteY6" fmla="*/ 812645 h 3377690"/>
              <a:gd name="connsiteX7" fmla="*/ 1034508 w 1684117"/>
              <a:gd name="connsiteY7" fmla="*/ 259 h 3377690"/>
              <a:gd name="connsiteX8" fmla="*/ 1166546 w 1684117"/>
              <a:gd name="connsiteY8" fmla="*/ 56962 h 3377690"/>
              <a:gd name="connsiteX9" fmla="*/ 1216999 w 1684117"/>
              <a:gd name="connsiteY9" fmla="*/ 152550 h 3377690"/>
              <a:gd name="connsiteX10" fmla="*/ 1228771 w 1684117"/>
              <a:gd name="connsiteY10" fmla="*/ 250502 h 3377690"/>
              <a:gd name="connsiteX11" fmla="*/ 1244579 w 1684117"/>
              <a:gd name="connsiteY11" fmla="*/ 300154 h 3377690"/>
              <a:gd name="connsiteX12" fmla="*/ 1229107 w 1684117"/>
              <a:gd name="connsiteY12" fmla="*/ 355548 h 3377690"/>
              <a:gd name="connsiteX13" fmla="*/ 1218512 w 1684117"/>
              <a:gd name="connsiteY13" fmla="*/ 469713 h 3377690"/>
              <a:gd name="connsiteX14" fmla="*/ 1144011 w 1684117"/>
              <a:gd name="connsiteY14" fmla="*/ 479170 h 3377690"/>
              <a:gd name="connsiteX15" fmla="*/ 1264256 w 1684117"/>
              <a:gd name="connsiteY15" fmla="*/ 543008 h 3377690"/>
              <a:gd name="connsiteX16" fmla="*/ 1336506 w 1684117"/>
              <a:gd name="connsiteY16" fmla="*/ 805226 h 3377690"/>
              <a:gd name="connsiteX17" fmla="*/ 1399326 w 1684117"/>
              <a:gd name="connsiteY17" fmla="*/ 926102 h 3377690"/>
              <a:gd name="connsiteX18" fmla="*/ 1507713 w 1684117"/>
              <a:gd name="connsiteY18" fmla="*/ 847468 h 3377690"/>
              <a:gd name="connsiteX19" fmla="*/ 1530349 w 1684117"/>
              <a:gd name="connsiteY19" fmla="*/ 709527 h 3377690"/>
              <a:gd name="connsiteX20" fmla="*/ 1587187 w 1684117"/>
              <a:gd name="connsiteY20" fmla="*/ 695473 h 3377690"/>
              <a:gd name="connsiteX21" fmla="*/ 1617466 w 1684117"/>
              <a:gd name="connsiteY21" fmla="*/ 726731 h 3377690"/>
              <a:gd name="connsiteX22" fmla="*/ 1637463 w 1684117"/>
              <a:gd name="connsiteY22" fmla="*/ 762102 h 3377690"/>
              <a:gd name="connsiteX23" fmla="*/ 1635374 w 1684117"/>
              <a:gd name="connsiteY23" fmla="*/ 832736 h 3377690"/>
              <a:gd name="connsiteX24" fmla="*/ 1492820 w 1684117"/>
              <a:gd name="connsiteY24" fmla="*/ 1038306 h 3377690"/>
              <a:gd name="connsiteX25" fmla="*/ 1306468 w 1684117"/>
              <a:gd name="connsiteY25" fmla="*/ 1081746 h 3377690"/>
              <a:gd name="connsiteX26" fmla="*/ 1286791 w 1684117"/>
              <a:gd name="connsiteY26" fmla="*/ 1397558 h 3377690"/>
              <a:gd name="connsiteX27" fmla="*/ 1268460 w 1684117"/>
              <a:gd name="connsiteY27" fmla="*/ 1466125 h 3377690"/>
              <a:gd name="connsiteX28" fmla="*/ 1245925 w 1684117"/>
              <a:gd name="connsiteY28" fmla="*/ 1533679 h 3377690"/>
              <a:gd name="connsiteX29" fmla="*/ 1219858 w 1684117"/>
              <a:gd name="connsiteY29" fmla="*/ 1589748 h 3377690"/>
              <a:gd name="connsiteX30" fmla="*/ 1223557 w 1684117"/>
              <a:gd name="connsiteY30" fmla="*/ 1612716 h 3377690"/>
              <a:gd name="connsiteX31" fmla="*/ 1491124 w 1684117"/>
              <a:gd name="connsiteY31" fmla="*/ 1747485 h 3377690"/>
              <a:gd name="connsiteX32" fmla="*/ 1558730 w 1684117"/>
              <a:gd name="connsiteY32" fmla="*/ 1805919 h 3377690"/>
              <a:gd name="connsiteX33" fmla="*/ 1584629 w 1684117"/>
              <a:gd name="connsiteY33" fmla="*/ 1827198 h 3377690"/>
              <a:gd name="connsiteX34" fmla="*/ 1664680 w 1684117"/>
              <a:gd name="connsiteY34" fmla="*/ 1926501 h 3377690"/>
              <a:gd name="connsiteX35" fmla="*/ 1666866 w 1684117"/>
              <a:gd name="connsiteY35" fmla="*/ 2067013 h 3377690"/>
              <a:gd name="connsiteX36" fmla="*/ 1214308 w 1684117"/>
              <a:gd name="connsiteY36" fmla="*/ 2506110 h 3377690"/>
              <a:gd name="connsiteX37" fmla="*/ 1159827 w 1684117"/>
              <a:gd name="connsiteY37" fmla="*/ 2601469 h 3377690"/>
              <a:gd name="connsiteX38" fmla="*/ 1197161 w 1684117"/>
              <a:gd name="connsiteY38" fmla="*/ 2603246 h 3377690"/>
              <a:gd name="connsiteX39" fmla="*/ 1150738 w 1684117"/>
              <a:gd name="connsiteY39" fmla="*/ 2702014 h 3377690"/>
              <a:gd name="connsiteX40" fmla="*/ 1154942 w 1684117"/>
              <a:gd name="connsiteY40" fmla="*/ 2802331 h 3377690"/>
              <a:gd name="connsiteX41" fmla="*/ 1203717 w 1684117"/>
              <a:gd name="connsiteY41" fmla="*/ 2922620 h 3377690"/>
              <a:gd name="connsiteX42" fmla="*/ 1073228 w 1684117"/>
              <a:gd name="connsiteY42" fmla="*/ 2878034 h 3377690"/>
              <a:gd name="connsiteX43" fmla="*/ 970286 w 1684117"/>
              <a:gd name="connsiteY43" fmla="*/ 2715407 h 3377690"/>
              <a:gd name="connsiteX44" fmla="*/ 897635 w 1684117"/>
              <a:gd name="connsiteY44" fmla="*/ 2603049 h 3377690"/>
              <a:gd name="connsiteX45" fmla="*/ 1027127 w 1684117"/>
              <a:gd name="connsiteY45" fmla="*/ 2490770 h 3377690"/>
              <a:gd name="connsiteX46" fmla="*/ 1208758 w 1684117"/>
              <a:gd name="connsiteY46" fmla="*/ 2249744 h 3377690"/>
              <a:gd name="connsiteX47" fmla="*/ 1333544 w 1684117"/>
              <a:gd name="connsiteY47" fmla="*/ 2041342 h 3377690"/>
              <a:gd name="connsiteX48" fmla="*/ 1392237 w 1684117"/>
              <a:gd name="connsiteY48" fmla="*/ 1994730 h 3377690"/>
              <a:gd name="connsiteX49" fmla="*/ 1109535 w 1684117"/>
              <a:gd name="connsiteY49" fmla="*/ 1914680 h 3377690"/>
              <a:gd name="connsiteX50" fmla="*/ 784285 w 1684117"/>
              <a:gd name="connsiteY50" fmla="*/ 2334862 h 3377690"/>
              <a:gd name="connsiteX51" fmla="*/ 694816 w 1684117"/>
              <a:gd name="connsiteY51" fmla="*/ 2432476 h 3377690"/>
              <a:gd name="connsiteX52" fmla="*/ 662358 w 1684117"/>
              <a:gd name="connsiteY52" fmla="*/ 2456796 h 3377690"/>
              <a:gd name="connsiteX53" fmla="*/ 461894 w 1684117"/>
              <a:gd name="connsiteY53" fmla="*/ 2750315 h 3377690"/>
              <a:gd name="connsiteX54" fmla="*/ 356617 w 1684117"/>
              <a:gd name="connsiteY54" fmla="*/ 2896230 h 3377690"/>
              <a:gd name="connsiteX55" fmla="*/ 270511 w 1684117"/>
              <a:gd name="connsiteY55" fmla="*/ 3049914 h 3377690"/>
              <a:gd name="connsiteX56" fmla="*/ 300783 w 1684117"/>
              <a:gd name="connsiteY56" fmla="*/ 3090108 h 3377690"/>
              <a:gd name="connsiteX57" fmla="*/ 247471 w 1684117"/>
              <a:gd name="connsiteY57" fmla="*/ 3175901 h 3377690"/>
              <a:gd name="connsiteX58" fmla="*/ 225104 w 1684117"/>
              <a:gd name="connsiteY58" fmla="*/ 3284662 h 3377690"/>
              <a:gd name="connsiteX59" fmla="*/ 275388 w 1684117"/>
              <a:gd name="connsiteY59" fmla="*/ 3375522 h 3377690"/>
              <a:gd name="connsiteX60" fmla="*/ 92582 w 1684117"/>
              <a:gd name="connsiteY60" fmla="*/ 3247846 h 3377690"/>
              <a:gd name="connsiteX61" fmla="*/ 53734 w 1684117"/>
              <a:gd name="connsiteY61" fmla="*/ 3124561 h 3377690"/>
              <a:gd name="connsiteX62" fmla="*/ 178015 w 1684117"/>
              <a:gd name="connsiteY62" fmla="*/ 2871911 h 3377690"/>
              <a:gd name="connsiteX63" fmla="*/ 295905 w 1684117"/>
              <a:gd name="connsiteY63" fmla="*/ 2665535 h 3377690"/>
              <a:gd name="connsiteX64" fmla="*/ 472489 w 1684117"/>
              <a:gd name="connsiteY64" fmla="*/ 2355803 h 3377690"/>
              <a:gd name="connsiteX65" fmla="*/ 667404 w 1684117"/>
              <a:gd name="connsiteY65" fmla="*/ 2063973 h 3377690"/>
              <a:gd name="connsiteX66" fmla="*/ 759395 w 1684117"/>
              <a:gd name="connsiteY66" fmla="*/ 1841722 h 3377690"/>
              <a:gd name="connsiteX67" fmla="*/ 770495 w 1684117"/>
              <a:gd name="connsiteY67" fmla="*/ 1827198 h 3377690"/>
              <a:gd name="connsiteX68" fmla="*/ 798412 w 1684117"/>
              <a:gd name="connsiteY68" fmla="*/ 1760320 h 3377690"/>
              <a:gd name="connsiteX69" fmla="*/ 753677 w 1684117"/>
              <a:gd name="connsiteY69" fmla="*/ 1616769 h 3377690"/>
              <a:gd name="connsiteX70" fmla="*/ 814388 w 1684117"/>
              <a:gd name="connsiteY70" fmla="*/ 1441130 h 3377690"/>
              <a:gd name="connsiteX71" fmla="*/ 904193 w 1684117"/>
              <a:gd name="connsiteY71" fmla="*/ 1306699 h 3377690"/>
              <a:gd name="connsiteX72" fmla="*/ 870727 w 1684117"/>
              <a:gd name="connsiteY72" fmla="*/ 1188481 h 3377690"/>
              <a:gd name="connsiteX73" fmla="*/ 868372 w 1684117"/>
              <a:gd name="connsiteY73" fmla="*/ 1201992 h 3377690"/>
              <a:gd name="connsiteX74" fmla="*/ 858282 w 1684117"/>
              <a:gd name="connsiteY74" fmla="*/ 1220569 h 3377690"/>
              <a:gd name="connsiteX75" fmla="*/ 703225 w 1684117"/>
              <a:gd name="connsiteY75" fmla="*/ 1161459 h 3377690"/>
              <a:gd name="connsiteX76" fmla="*/ 550690 w 1684117"/>
              <a:gd name="connsiteY76" fmla="*/ 1103364 h 3377690"/>
              <a:gd name="connsiteX77" fmla="*/ 406733 w 1684117"/>
              <a:gd name="connsiteY77" fmla="*/ 1036486 h 3377690"/>
              <a:gd name="connsiteX78" fmla="*/ 644027 w 1684117"/>
              <a:gd name="connsiteY78" fmla="*/ 686559 h 3377690"/>
              <a:gd name="connsiteX79" fmla="*/ 833560 w 1684117"/>
              <a:gd name="connsiteY79" fmla="*/ 569016 h 3377690"/>
              <a:gd name="connsiteX80" fmla="*/ 823133 w 1684117"/>
              <a:gd name="connsiteY80" fmla="*/ 538280 h 3377690"/>
              <a:gd name="connsiteX81" fmla="*/ 682035 w 1684117"/>
              <a:gd name="connsiteY81" fmla="*/ 616641 h 3377690"/>
              <a:gd name="connsiteX82" fmla="*/ 646718 w 1684117"/>
              <a:gd name="connsiteY82" fmla="*/ 599078 h 3377690"/>
              <a:gd name="connsiteX83" fmla="*/ 643355 w 1684117"/>
              <a:gd name="connsiteY83" fmla="*/ 597389 h 3377690"/>
              <a:gd name="connsiteX84" fmla="*/ 582307 w 1684117"/>
              <a:gd name="connsiteY84" fmla="*/ 681493 h 3377690"/>
              <a:gd name="connsiteX85" fmla="*/ 615269 w 1684117"/>
              <a:gd name="connsiteY85" fmla="*/ 601104 h 3377690"/>
              <a:gd name="connsiteX86" fmla="*/ 607029 w 1684117"/>
              <a:gd name="connsiteY86" fmla="*/ 572732 h 3377690"/>
              <a:gd name="connsiteX87" fmla="*/ 535218 w 1684117"/>
              <a:gd name="connsiteY87" fmla="*/ 602455 h 3377690"/>
              <a:gd name="connsiteX88" fmla="*/ 549177 w 1684117"/>
              <a:gd name="connsiteY88" fmla="*/ 543008 h 3377690"/>
              <a:gd name="connsiteX89" fmla="*/ 579784 w 1684117"/>
              <a:gd name="connsiteY89" fmla="*/ 525107 h 3377690"/>
              <a:gd name="connsiteX90" fmla="*/ 584493 w 1684117"/>
              <a:gd name="connsiteY90" fmla="*/ 522404 h 3377690"/>
              <a:gd name="connsiteX91" fmla="*/ 589539 w 1684117"/>
              <a:gd name="connsiteY91" fmla="*/ 519702 h 3377690"/>
              <a:gd name="connsiteX92" fmla="*/ 537236 w 1684117"/>
              <a:gd name="connsiteY92" fmla="*/ 442691 h 3377690"/>
              <a:gd name="connsiteX93" fmla="*/ 598788 w 1684117"/>
              <a:gd name="connsiteY93" fmla="*/ 365005 h 3377690"/>
              <a:gd name="connsiteX94" fmla="*/ 667572 w 1684117"/>
              <a:gd name="connsiteY94" fmla="*/ 367369 h 3377690"/>
              <a:gd name="connsiteX95" fmla="*/ 675308 w 1684117"/>
              <a:gd name="connsiteY95" fmla="*/ 321771 h 3377690"/>
              <a:gd name="connsiteX96" fmla="*/ 680858 w 1684117"/>
              <a:gd name="connsiteY96" fmla="*/ 316029 h 3377690"/>
              <a:gd name="connsiteX97" fmla="*/ 712474 w 1684117"/>
              <a:gd name="connsiteY97" fmla="*/ 297114 h 3377690"/>
              <a:gd name="connsiteX98" fmla="*/ 736523 w 1684117"/>
              <a:gd name="connsiteY98" fmla="*/ 331228 h 3377690"/>
              <a:gd name="connsiteX99" fmla="*/ 772849 w 1684117"/>
              <a:gd name="connsiteY99" fmla="*/ 248138 h 3377690"/>
              <a:gd name="connsiteX100" fmla="*/ 832215 w 1684117"/>
              <a:gd name="connsiteY100" fmla="*/ 187340 h 3377690"/>
              <a:gd name="connsiteX101" fmla="*/ 865009 w 1684117"/>
              <a:gd name="connsiteY101" fmla="*/ 72499 h 3377690"/>
              <a:gd name="connsiteX102" fmla="*/ 1034508 w 1684117"/>
              <a:gd name="connsiteY102" fmla="*/ 259 h 3377690"/>
              <a:gd name="connsiteX0" fmla="*/ 740389 w 1671369"/>
              <a:gd name="connsiteY0" fmla="*/ 812645 h 3377690"/>
              <a:gd name="connsiteX1" fmla="*/ 513223 w 1671369"/>
              <a:gd name="connsiteY1" fmla="*/ 941606 h 3377690"/>
              <a:gd name="connsiteX2" fmla="*/ 657978 w 1671369"/>
              <a:gd name="connsiteY2" fmla="*/ 1048312 h 3377690"/>
              <a:gd name="connsiteX3" fmla="*/ 746823 w 1671369"/>
              <a:gd name="connsiteY3" fmla="*/ 1083908 h 3377690"/>
              <a:gd name="connsiteX4" fmla="*/ 798968 w 1671369"/>
              <a:gd name="connsiteY4" fmla="*/ 1043096 h 3377690"/>
              <a:gd name="connsiteX5" fmla="*/ 842280 w 1671369"/>
              <a:gd name="connsiteY5" fmla="*/ 1022537 h 3377690"/>
              <a:gd name="connsiteX6" fmla="*/ 740389 w 1671369"/>
              <a:gd name="connsiteY6" fmla="*/ 812645 h 3377690"/>
              <a:gd name="connsiteX7" fmla="*/ 1021760 w 1671369"/>
              <a:gd name="connsiteY7" fmla="*/ 259 h 3377690"/>
              <a:gd name="connsiteX8" fmla="*/ 1153798 w 1671369"/>
              <a:gd name="connsiteY8" fmla="*/ 56962 h 3377690"/>
              <a:gd name="connsiteX9" fmla="*/ 1204251 w 1671369"/>
              <a:gd name="connsiteY9" fmla="*/ 152550 h 3377690"/>
              <a:gd name="connsiteX10" fmla="*/ 1216023 w 1671369"/>
              <a:gd name="connsiteY10" fmla="*/ 250502 h 3377690"/>
              <a:gd name="connsiteX11" fmla="*/ 1231831 w 1671369"/>
              <a:gd name="connsiteY11" fmla="*/ 300154 h 3377690"/>
              <a:gd name="connsiteX12" fmla="*/ 1216359 w 1671369"/>
              <a:gd name="connsiteY12" fmla="*/ 355548 h 3377690"/>
              <a:gd name="connsiteX13" fmla="*/ 1205764 w 1671369"/>
              <a:gd name="connsiteY13" fmla="*/ 469713 h 3377690"/>
              <a:gd name="connsiteX14" fmla="*/ 1131263 w 1671369"/>
              <a:gd name="connsiteY14" fmla="*/ 479170 h 3377690"/>
              <a:gd name="connsiteX15" fmla="*/ 1251508 w 1671369"/>
              <a:gd name="connsiteY15" fmla="*/ 543008 h 3377690"/>
              <a:gd name="connsiteX16" fmla="*/ 1323758 w 1671369"/>
              <a:gd name="connsiteY16" fmla="*/ 805226 h 3377690"/>
              <a:gd name="connsiteX17" fmla="*/ 1386578 w 1671369"/>
              <a:gd name="connsiteY17" fmla="*/ 926102 h 3377690"/>
              <a:gd name="connsiteX18" fmla="*/ 1494965 w 1671369"/>
              <a:gd name="connsiteY18" fmla="*/ 847468 h 3377690"/>
              <a:gd name="connsiteX19" fmla="*/ 1517601 w 1671369"/>
              <a:gd name="connsiteY19" fmla="*/ 709527 h 3377690"/>
              <a:gd name="connsiteX20" fmla="*/ 1574439 w 1671369"/>
              <a:gd name="connsiteY20" fmla="*/ 695473 h 3377690"/>
              <a:gd name="connsiteX21" fmla="*/ 1604718 w 1671369"/>
              <a:gd name="connsiteY21" fmla="*/ 726731 h 3377690"/>
              <a:gd name="connsiteX22" fmla="*/ 1624715 w 1671369"/>
              <a:gd name="connsiteY22" fmla="*/ 762102 h 3377690"/>
              <a:gd name="connsiteX23" fmla="*/ 1622626 w 1671369"/>
              <a:gd name="connsiteY23" fmla="*/ 832736 h 3377690"/>
              <a:gd name="connsiteX24" fmla="*/ 1480072 w 1671369"/>
              <a:gd name="connsiteY24" fmla="*/ 1038306 h 3377690"/>
              <a:gd name="connsiteX25" fmla="*/ 1293720 w 1671369"/>
              <a:gd name="connsiteY25" fmla="*/ 1081746 h 3377690"/>
              <a:gd name="connsiteX26" fmla="*/ 1274043 w 1671369"/>
              <a:gd name="connsiteY26" fmla="*/ 1397558 h 3377690"/>
              <a:gd name="connsiteX27" fmla="*/ 1255712 w 1671369"/>
              <a:gd name="connsiteY27" fmla="*/ 1466125 h 3377690"/>
              <a:gd name="connsiteX28" fmla="*/ 1233177 w 1671369"/>
              <a:gd name="connsiteY28" fmla="*/ 1533679 h 3377690"/>
              <a:gd name="connsiteX29" fmla="*/ 1207110 w 1671369"/>
              <a:gd name="connsiteY29" fmla="*/ 1589748 h 3377690"/>
              <a:gd name="connsiteX30" fmla="*/ 1210809 w 1671369"/>
              <a:gd name="connsiteY30" fmla="*/ 1612716 h 3377690"/>
              <a:gd name="connsiteX31" fmla="*/ 1478376 w 1671369"/>
              <a:gd name="connsiteY31" fmla="*/ 1747485 h 3377690"/>
              <a:gd name="connsiteX32" fmla="*/ 1545982 w 1671369"/>
              <a:gd name="connsiteY32" fmla="*/ 1805919 h 3377690"/>
              <a:gd name="connsiteX33" fmla="*/ 1571881 w 1671369"/>
              <a:gd name="connsiteY33" fmla="*/ 1827198 h 3377690"/>
              <a:gd name="connsiteX34" fmla="*/ 1651932 w 1671369"/>
              <a:gd name="connsiteY34" fmla="*/ 1926501 h 3377690"/>
              <a:gd name="connsiteX35" fmla="*/ 1654118 w 1671369"/>
              <a:gd name="connsiteY35" fmla="*/ 2067013 h 3377690"/>
              <a:gd name="connsiteX36" fmla="*/ 1201560 w 1671369"/>
              <a:gd name="connsiteY36" fmla="*/ 2506110 h 3377690"/>
              <a:gd name="connsiteX37" fmla="*/ 1147079 w 1671369"/>
              <a:gd name="connsiteY37" fmla="*/ 2601469 h 3377690"/>
              <a:gd name="connsiteX38" fmla="*/ 1184413 w 1671369"/>
              <a:gd name="connsiteY38" fmla="*/ 2603246 h 3377690"/>
              <a:gd name="connsiteX39" fmla="*/ 1137990 w 1671369"/>
              <a:gd name="connsiteY39" fmla="*/ 2702014 h 3377690"/>
              <a:gd name="connsiteX40" fmla="*/ 1142194 w 1671369"/>
              <a:gd name="connsiteY40" fmla="*/ 2802331 h 3377690"/>
              <a:gd name="connsiteX41" fmla="*/ 1190969 w 1671369"/>
              <a:gd name="connsiteY41" fmla="*/ 2922620 h 3377690"/>
              <a:gd name="connsiteX42" fmla="*/ 1060480 w 1671369"/>
              <a:gd name="connsiteY42" fmla="*/ 2878034 h 3377690"/>
              <a:gd name="connsiteX43" fmla="*/ 957538 w 1671369"/>
              <a:gd name="connsiteY43" fmla="*/ 2715407 h 3377690"/>
              <a:gd name="connsiteX44" fmla="*/ 884887 w 1671369"/>
              <a:gd name="connsiteY44" fmla="*/ 2603049 h 3377690"/>
              <a:gd name="connsiteX45" fmla="*/ 1014379 w 1671369"/>
              <a:gd name="connsiteY45" fmla="*/ 2490770 h 3377690"/>
              <a:gd name="connsiteX46" fmla="*/ 1196010 w 1671369"/>
              <a:gd name="connsiteY46" fmla="*/ 2249744 h 3377690"/>
              <a:gd name="connsiteX47" fmla="*/ 1320796 w 1671369"/>
              <a:gd name="connsiteY47" fmla="*/ 2041342 h 3377690"/>
              <a:gd name="connsiteX48" fmla="*/ 1379489 w 1671369"/>
              <a:gd name="connsiteY48" fmla="*/ 1994730 h 3377690"/>
              <a:gd name="connsiteX49" fmla="*/ 1096787 w 1671369"/>
              <a:gd name="connsiteY49" fmla="*/ 1914680 h 3377690"/>
              <a:gd name="connsiteX50" fmla="*/ 771537 w 1671369"/>
              <a:gd name="connsiteY50" fmla="*/ 2334862 h 3377690"/>
              <a:gd name="connsiteX51" fmla="*/ 682068 w 1671369"/>
              <a:gd name="connsiteY51" fmla="*/ 2432476 h 3377690"/>
              <a:gd name="connsiteX52" fmla="*/ 649610 w 1671369"/>
              <a:gd name="connsiteY52" fmla="*/ 2456796 h 3377690"/>
              <a:gd name="connsiteX53" fmla="*/ 449146 w 1671369"/>
              <a:gd name="connsiteY53" fmla="*/ 2750315 h 3377690"/>
              <a:gd name="connsiteX54" fmla="*/ 343869 w 1671369"/>
              <a:gd name="connsiteY54" fmla="*/ 2896230 h 3377690"/>
              <a:gd name="connsiteX55" fmla="*/ 257763 w 1671369"/>
              <a:gd name="connsiteY55" fmla="*/ 3049914 h 3377690"/>
              <a:gd name="connsiteX56" fmla="*/ 288035 w 1671369"/>
              <a:gd name="connsiteY56" fmla="*/ 3090108 h 3377690"/>
              <a:gd name="connsiteX57" fmla="*/ 234723 w 1671369"/>
              <a:gd name="connsiteY57" fmla="*/ 3175901 h 3377690"/>
              <a:gd name="connsiteX58" fmla="*/ 212356 w 1671369"/>
              <a:gd name="connsiteY58" fmla="*/ 3284662 h 3377690"/>
              <a:gd name="connsiteX59" fmla="*/ 262640 w 1671369"/>
              <a:gd name="connsiteY59" fmla="*/ 3375522 h 3377690"/>
              <a:gd name="connsiteX60" fmla="*/ 79834 w 1671369"/>
              <a:gd name="connsiteY60" fmla="*/ 3247846 h 3377690"/>
              <a:gd name="connsiteX61" fmla="*/ 57143 w 1671369"/>
              <a:gd name="connsiteY61" fmla="*/ 3121881 h 3377690"/>
              <a:gd name="connsiteX62" fmla="*/ 165267 w 1671369"/>
              <a:gd name="connsiteY62" fmla="*/ 2871911 h 3377690"/>
              <a:gd name="connsiteX63" fmla="*/ 283157 w 1671369"/>
              <a:gd name="connsiteY63" fmla="*/ 2665535 h 3377690"/>
              <a:gd name="connsiteX64" fmla="*/ 459741 w 1671369"/>
              <a:gd name="connsiteY64" fmla="*/ 2355803 h 3377690"/>
              <a:gd name="connsiteX65" fmla="*/ 654656 w 1671369"/>
              <a:gd name="connsiteY65" fmla="*/ 2063973 h 3377690"/>
              <a:gd name="connsiteX66" fmla="*/ 746647 w 1671369"/>
              <a:gd name="connsiteY66" fmla="*/ 1841722 h 3377690"/>
              <a:gd name="connsiteX67" fmla="*/ 757747 w 1671369"/>
              <a:gd name="connsiteY67" fmla="*/ 1827198 h 3377690"/>
              <a:gd name="connsiteX68" fmla="*/ 785664 w 1671369"/>
              <a:gd name="connsiteY68" fmla="*/ 1760320 h 3377690"/>
              <a:gd name="connsiteX69" fmla="*/ 740929 w 1671369"/>
              <a:gd name="connsiteY69" fmla="*/ 1616769 h 3377690"/>
              <a:gd name="connsiteX70" fmla="*/ 801640 w 1671369"/>
              <a:gd name="connsiteY70" fmla="*/ 1441130 h 3377690"/>
              <a:gd name="connsiteX71" fmla="*/ 891445 w 1671369"/>
              <a:gd name="connsiteY71" fmla="*/ 1306699 h 3377690"/>
              <a:gd name="connsiteX72" fmla="*/ 857979 w 1671369"/>
              <a:gd name="connsiteY72" fmla="*/ 1188481 h 3377690"/>
              <a:gd name="connsiteX73" fmla="*/ 855624 w 1671369"/>
              <a:gd name="connsiteY73" fmla="*/ 1201992 h 3377690"/>
              <a:gd name="connsiteX74" fmla="*/ 845534 w 1671369"/>
              <a:gd name="connsiteY74" fmla="*/ 1220569 h 3377690"/>
              <a:gd name="connsiteX75" fmla="*/ 690477 w 1671369"/>
              <a:gd name="connsiteY75" fmla="*/ 1161459 h 3377690"/>
              <a:gd name="connsiteX76" fmla="*/ 537942 w 1671369"/>
              <a:gd name="connsiteY76" fmla="*/ 1103364 h 3377690"/>
              <a:gd name="connsiteX77" fmla="*/ 393985 w 1671369"/>
              <a:gd name="connsiteY77" fmla="*/ 1036486 h 3377690"/>
              <a:gd name="connsiteX78" fmla="*/ 631279 w 1671369"/>
              <a:gd name="connsiteY78" fmla="*/ 686559 h 3377690"/>
              <a:gd name="connsiteX79" fmla="*/ 820812 w 1671369"/>
              <a:gd name="connsiteY79" fmla="*/ 569016 h 3377690"/>
              <a:gd name="connsiteX80" fmla="*/ 810385 w 1671369"/>
              <a:gd name="connsiteY80" fmla="*/ 538280 h 3377690"/>
              <a:gd name="connsiteX81" fmla="*/ 669287 w 1671369"/>
              <a:gd name="connsiteY81" fmla="*/ 616641 h 3377690"/>
              <a:gd name="connsiteX82" fmla="*/ 633970 w 1671369"/>
              <a:gd name="connsiteY82" fmla="*/ 599078 h 3377690"/>
              <a:gd name="connsiteX83" fmla="*/ 630607 w 1671369"/>
              <a:gd name="connsiteY83" fmla="*/ 597389 h 3377690"/>
              <a:gd name="connsiteX84" fmla="*/ 569559 w 1671369"/>
              <a:gd name="connsiteY84" fmla="*/ 681493 h 3377690"/>
              <a:gd name="connsiteX85" fmla="*/ 602521 w 1671369"/>
              <a:gd name="connsiteY85" fmla="*/ 601104 h 3377690"/>
              <a:gd name="connsiteX86" fmla="*/ 594281 w 1671369"/>
              <a:gd name="connsiteY86" fmla="*/ 572732 h 3377690"/>
              <a:gd name="connsiteX87" fmla="*/ 522470 w 1671369"/>
              <a:gd name="connsiteY87" fmla="*/ 602455 h 3377690"/>
              <a:gd name="connsiteX88" fmla="*/ 536429 w 1671369"/>
              <a:gd name="connsiteY88" fmla="*/ 543008 h 3377690"/>
              <a:gd name="connsiteX89" fmla="*/ 567036 w 1671369"/>
              <a:gd name="connsiteY89" fmla="*/ 525107 h 3377690"/>
              <a:gd name="connsiteX90" fmla="*/ 571745 w 1671369"/>
              <a:gd name="connsiteY90" fmla="*/ 522404 h 3377690"/>
              <a:gd name="connsiteX91" fmla="*/ 576791 w 1671369"/>
              <a:gd name="connsiteY91" fmla="*/ 519702 h 3377690"/>
              <a:gd name="connsiteX92" fmla="*/ 524488 w 1671369"/>
              <a:gd name="connsiteY92" fmla="*/ 442691 h 3377690"/>
              <a:gd name="connsiteX93" fmla="*/ 586040 w 1671369"/>
              <a:gd name="connsiteY93" fmla="*/ 365005 h 3377690"/>
              <a:gd name="connsiteX94" fmla="*/ 654824 w 1671369"/>
              <a:gd name="connsiteY94" fmla="*/ 367369 h 3377690"/>
              <a:gd name="connsiteX95" fmla="*/ 662560 w 1671369"/>
              <a:gd name="connsiteY95" fmla="*/ 321771 h 3377690"/>
              <a:gd name="connsiteX96" fmla="*/ 668110 w 1671369"/>
              <a:gd name="connsiteY96" fmla="*/ 316029 h 3377690"/>
              <a:gd name="connsiteX97" fmla="*/ 699726 w 1671369"/>
              <a:gd name="connsiteY97" fmla="*/ 297114 h 3377690"/>
              <a:gd name="connsiteX98" fmla="*/ 723775 w 1671369"/>
              <a:gd name="connsiteY98" fmla="*/ 331228 h 3377690"/>
              <a:gd name="connsiteX99" fmla="*/ 760101 w 1671369"/>
              <a:gd name="connsiteY99" fmla="*/ 248138 h 3377690"/>
              <a:gd name="connsiteX100" fmla="*/ 819467 w 1671369"/>
              <a:gd name="connsiteY100" fmla="*/ 187340 h 3377690"/>
              <a:gd name="connsiteX101" fmla="*/ 852261 w 1671369"/>
              <a:gd name="connsiteY101" fmla="*/ 72499 h 3377690"/>
              <a:gd name="connsiteX102" fmla="*/ 1021760 w 1671369"/>
              <a:gd name="connsiteY102" fmla="*/ 259 h 3377690"/>
              <a:gd name="connsiteX0" fmla="*/ 745374 w 1676354"/>
              <a:gd name="connsiteY0" fmla="*/ 812645 h 3377690"/>
              <a:gd name="connsiteX1" fmla="*/ 518208 w 1676354"/>
              <a:gd name="connsiteY1" fmla="*/ 941606 h 3377690"/>
              <a:gd name="connsiteX2" fmla="*/ 662963 w 1676354"/>
              <a:gd name="connsiteY2" fmla="*/ 1048312 h 3377690"/>
              <a:gd name="connsiteX3" fmla="*/ 751808 w 1676354"/>
              <a:gd name="connsiteY3" fmla="*/ 1083908 h 3377690"/>
              <a:gd name="connsiteX4" fmla="*/ 803953 w 1676354"/>
              <a:gd name="connsiteY4" fmla="*/ 1043096 h 3377690"/>
              <a:gd name="connsiteX5" fmla="*/ 847265 w 1676354"/>
              <a:gd name="connsiteY5" fmla="*/ 1022537 h 3377690"/>
              <a:gd name="connsiteX6" fmla="*/ 745374 w 1676354"/>
              <a:gd name="connsiteY6" fmla="*/ 812645 h 3377690"/>
              <a:gd name="connsiteX7" fmla="*/ 1026745 w 1676354"/>
              <a:gd name="connsiteY7" fmla="*/ 259 h 3377690"/>
              <a:gd name="connsiteX8" fmla="*/ 1158783 w 1676354"/>
              <a:gd name="connsiteY8" fmla="*/ 56962 h 3377690"/>
              <a:gd name="connsiteX9" fmla="*/ 1209236 w 1676354"/>
              <a:gd name="connsiteY9" fmla="*/ 152550 h 3377690"/>
              <a:gd name="connsiteX10" fmla="*/ 1221008 w 1676354"/>
              <a:gd name="connsiteY10" fmla="*/ 250502 h 3377690"/>
              <a:gd name="connsiteX11" fmla="*/ 1236816 w 1676354"/>
              <a:gd name="connsiteY11" fmla="*/ 300154 h 3377690"/>
              <a:gd name="connsiteX12" fmla="*/ 1221344 w 1676354"/>
              <a:gd name="connsiteY12" fmla="*/ 355548 h 3377690"/>
              <a:gd name="connsiteX13" fmla="*/ 1210749 w 1676354"/>
              <a:gd name="connsiteY13" fmla="*/ 469713 h 3377690"/>
              <a:gd name="connsiteX14" fmla="*/ 1136248 w 1676354"/>
              <a:gd name="connsiteY14" fmla="*/ 479170 h 3377690"/>
              <a:gd name="connsiteX15" fmla="*/ 1256493 w 1676354"/>
              <a:gd name="connsiteY15" fmla="*/ 543008 h 3377690"/>
              <a:gd name="connsiteX16" fmla="*/ 1328743 w 1676354"/>
              <a:gd name="connsiteY16" fmla="*/ 805226 h 3377690"/>
              <a:gd name="connsiteX17" fmla="*/ 1391563 w 1676354"/>
              <a:gd name="connsiteY17" fmla="*/ 926102 h 3377690"/>
              <a:gd name="connsiteX18" fmla="*/ 1499950 w 1676354"/>
              <a:gd name="connsiteY18" fmla="*/ 847468 h 3377690"/>
              <a:gd name="connsiteX19" fmla="*/ 1522586 w 1676354"/>
              <a:gd name="connsiteY19" fmla="*/ 709527 h 3377690"/>
              <a:gd name="connsiteX20" fmla="*/ 1579424 w 1676354"/>
              <a:gd name="connsiteY20" fmla="*/ 695473 h 3377690"/>
              <a:gd name="connsiteX21" fmla="*/ 1609703 w 1676354"/>
              <a:gd name="connsiteY21" fmla="*/ 726731 h 3377690"/>
              <a:gd name="connsiteX22" fmla="*/ 1629700 w 1676354"/>
              <a:gd name="connsiteY22" fmla="*/ 762102 h 3377690"/>
              <a:gd name="connsiteX23" fmla="*/ 1627611 w 1676354"/>
              <a:gd name="connsiteY23" fmla="*/ 832736 h 3377690"/>
              <a:gd name="connsiteX24" fmla="*/ 1485057 w 1676354"/>
              <a:gd name="connsiteY24" fmla="*/ 1038306 h 3377690"/>
              <a:gd name="connsiteX25" fmla="*/ 1298705 w 1676354"/>
              <a:gd name="connsiteY25" fmla="*/ 1081746 h 3377690"/>
              <a:gd name="connsiteX26" fmla="*/ 1279028 w 1676354"/>
              <a:gd name="connsiteY26" fmla="*/ 1397558 h 3377690"/>
              <a:gd name="connsiteX27" fmla="*/ 1260697 w 1676354"/>
              <a:gd name="connsiteY27" fmla="*/ 1466125 h 3377690"/>
              <a:gd name="connsiteX28" fmla="*/ 1238162 w 1676354"/>
              <a:gd name="connsiteY28" fmla="*/ 1533679 h 3377690"/>
              <a:gd name="connsiteX29" fmla="*/ 1212095 w 1676354"/>
              <a:gd name="connsiteY29" fmla="*/ 1589748 h 3377690"/>
              <a:gd name="connsiteX30" fmla="*/ 1215794 w 1676354"/>
              <a:gd name="connsiteY30" fmla="*/ 1612716 h 3377690"/>
              <a:gd name="connsiteX31" fmla="*/ 1483361 w 1676354"/>
              <a:gd name="connsiteY31" fmla="*/ 1747485 h 3377690"/>
              <a:gd name="connsiteX32" fmla="*/ 1550967 w 1676354"/>
              <a:gd name="connsiteY32" fmla="*/ 1805919 h 3377690"/>
              <a:gd name="connsiteX33" fmla="*/ 1576866 w 1676354"/>
              <a:gd name="connsiteY33" fmla="*/ 1827198 h 3377690"/>
              <a:gd name="connsiteX34" fmla="*/ 1656917 w 1676354"/>
              <a:gd name="connsiteY34" fmla="*/ 1926501 h 3377690"/>
              <a:gd name="connsiteX35" fmla="*/ 1659103 w 1676354"/>
              <a:gd name="connsiteY35" fmla="*/ 2067013 h 3377690"/>
              <a:gd name="connsiteX36" fmla="*/ 1206545 w 1676354"/>
              <a:gd name="connsiteY36" fmla="*/ 2506110 h 3377690"/>
              <a:gd name="connsiteX37" fmla="*/ 1152064 w 1676354"/>
              <a:gd name="connsiteY37" fmla="*/ 2601469 h 3377690"/>
              <a:gd name="connsiteX38" fmla="*/ 1189398 w 1676354"/>
              <a:gd name="connsiteY38" fmla="*/ 2603246 h 3377690"/>
              <a:gd name="connsiteX39" fmla="*/ 1142975 w 1676354"/>
              <a:gd name="connsiteY39" fmla="*/ 2702014 h 3377690"/>
              <a:gd name="connsiteX40" fmla="*/ 1147179 w 1676354"/>
              <a:gd name="connsiteY40" fmla="*/ 2802331 h 3377690"/>
              <a:gd name="connsiteX41" fmla="*/ 1195954 w 1676354"/>
              <a:gd name="connsiteY41" fmla="*/ 2922620 h 3377690"/>
              <a:gd name="connsiteX42" fmla="*/ 1065465 w 1676354"/>
              <a:gd name="connsiteY42" fmla="*/ 2878034 h 3377690"/>
              <a:gd name="connsiteX43" fmla="*/ 962523 w 1676354"/>
              <a:gd name="connsiteY43" fmla="*/ 2715407 h 3377690"/>
              <a:gd name="connsiteX44" fmla="*/ 889872 w 1676354"/>
              <a:gd name="connsiteY44" fmla="*/ 2603049 h 3377690"/>
              <a:gd name="connsiteX45" fmla="*/ 1019364 w 1676354"/>
              <a:gd name="connsiteY45" fmla="*/ 2490770 h 3377690"/>
              <a:gd name="connsiteX46" fmla="*/ 1200995 w 1676354"/>
              <a:gd name="connsiteY46" fmla="*/ 2249744 h 3377690"/>
              <a:gd name="connsiteX47" fmla="*/ 1325781 w 1676354"/>
              <a:gd name="connsiteY47" fmla="*/ 2041342 h 3377690"/>
              <a:gd name="connsiteX48" fmla="*/ 1384474 w 1676354"/>
              <a:gd name="connsiteY48" fmla="*/ 1994730 h 3377690"/>
              <a:gd name="connsiteX49" fmla="*/ 1101772 w 1676354"/>
              <a:gd name="connsiteY49" fmla="*/ 1914680 h 3377690"/>
              <a:gd name="connsiteX50" fmla="*/ 776522 w 1676354"/>
              <a:gd name="connsiteY50" fmla="*/ 2334862 h 3377690"/>
              <a:gd name="connsiteX51" fmla="*/ 687053 w 1676354"/>
              <a:gd name="connsiteY51" fmla="*/ 2432476 h 3377690"/>
              <a:gd name="connsiteX52" fmla="*/ 654595 w 1676354"/>
              <a:gd name="connsiteY52" fmla="*/ 2456796 h 3377690"/>
              <a:gd name="connsiteX53" fmla="*/ 454131 w 1676354"/>
              <a:gd name="connsiteY53" fmla="*/ 2750315 h 3377690"/>
              <a:gd name="connsiteX54" fmla="*/ 348854 w 1676354"/>
              <a:gd name="connsiteY54" fmla="*/ 2896230 h 3377690"/>
              <a:gd name="connsiteX55" fmla="*/ 262748 w 1676354"/>
              <a:gd name="connsiteY55" fmla="*/ 3049914 h 3377690"/>
              <a:gd name="connsiteX56" fmla="*/ 293020 w 1676354"/>
              <a:gd name="connsiteY56" fmla="*/ 3090108 h 3377690"/>
              <a:gd name="connsiteX57" fmla="*/ 239708 w 1676354"/>
              <a:gd name="connsiteY57" fmla="*/ 3175901 h 3377690"/>
              <a:gd name="connsiteX58" fmla="*/ 217341 w 1676354"/>
              <a:gd name="connsiteY58" fmla="*/ 3284662 h 3377690"/>
              <a:gd name="connsiteX59" fmla="*/ 267625 w 1676354"/>
              <a:gd name="connsiteY59" fmla="*/ 3375522 h 3377690"/>
              <a:gd name="connsiteX60" fmla="*/ 84819 w 1676354"/>
              <a:gd name="connsiteY60" fmla="*/ 3247846 h 3377690"/>
              <a:gd name="connsiteX61" fmla="*/ 62128 w 1676354"/>
              <a:gd name="connsiteY61" fmla="*/ 3121881 h 3377690"/>
              <a:gd name="connsiteX62" fmla="*/ 170252 w 1676354"/>
              <a:gd name="connsiteY62" fmla="*/ 2871911 h 3377690"/>
              <a:gd name="connsiteX63" fmla="*/ 288142 w 1676354"/>
              <a:gd name="connsiteY63" fmla="*/ 2665535 h 3377690"/>
              <a:gd name="connsiteX64" fmla="*/ 464726 w 1676354"/>
              <a:gd name="connsiteY64" fmla="*/ 2355803 h 3377690"/>
              <a:gd name="connsiteX65" fmla="*/ 659641 w 1676354"/>
              <a:gd name="connsiteY65" fmla="*/ 2063973 h 3377690"/>
              <a:gd name="connsiteX66" fmla="*/ 751632 w 1676354"/>
              <a:gd name="connsiteY66" fmla="*/ 1841722 h 3377690"/>
              <a:gd name="connsiteX67" fmla="*/ 762732 w 1676354"/>
              <a:gd name="connsiteY67" fmla="*/ 1827198 h 3377690"/>
              <a:gd name="connsiteX68" fmla="*/ 790649 w 1676354"/>
              <a:gd name="connsiteY68" fmla="*/ 1760320 h 3377690"/>
              <a:gd name="connsiteX69" fmla="*/ 745914 w 1676354"/>
              <a:gd name="connsiteY69" fmla="*/ 1616769 h 3377690"/>
              <a:gd name="connsiteX70" fmla="*/ 806625 w 1676354"/>
              <a:gd name="connsiteY70" fmla="*/ 1441130 h 3377690"/>
              <a:gd name="connsiteX71" fmla="*/ 896430 w 1676354"/>
              <a:gd name="connsiteY71" fmla="*/ 1306699 h 3377690"/>
              <a:gd name="connsiteX72" fmla="*/ 862964 w 1676354"/>
              <a:gd name="connsiteY72" fmla="*/ 1188481 h 3377690"/>
              <a:gd name="connsiteX73" fmla="*/ 860609 w 1676354"/>
              <a:gd name="connsiteY73" fmla="*/ 1201992 h 3377690"/>
              <a:gd name="connsiteX74" fmla="*/ 850519 w 1676354"/>
              <a:gd name="connsiteY74" fmla="*/ 1220569 h 3377690"/>
              <a:gd name="connsiteX75" fmla="*/ 695462 w 1676354"/>
              <a:gd name="connsiteY75" fmla="*/ 1161459 h 3377690"/>
              <a:gd name="connsiteX76" fmla="*/ 542927 w 1676354"/>
              <a:gd name="connsiteY76" fmla="*/ 1103364 h 3377690"/>
              <a:gd name="connsiteX77" fmla="*/ 398970 w 1676354"/>
              <a:gd name="connsiteY77" fmla="*/ 1036486 h 3377690"/>
              <a:gd name="connsiteX78" fmla="*/ 636264 w 1676354"/>
              <a:gd name="connsiteY78" fmla="*/ 686559 h 3377690"/>
              <a:gd name="connsiteX79" fmla="*/ 825797 w 1676354"/>
              <a:gd name="connsiteY79" fmla="*/ 569016 h 3377690"/>
              <a:gd name="connsiteX80" fmla="*/ 815370 w 1676354"/>
              <a:gd name="connsiteY80" fmla="*/ 538280 h 3377690"/>
              <a:gd name="connsiteX81" fmla="*/ 674272 w 1676354"/>
              <a:gd name="connsiteY81" fmla="*/ 616641 h 3377690"/>
              <a:gd name="connsiteX82" fmla="*/ 638955 w 1676354"/>
              <a:gd name="connsiteY82" fmla="*/ 599078 h 3377690"/>
              <a:gd name="connsiteX83" fmla="*/ 635592 w 1676354"/>
              <a:gd name="connsiteY83" fmla="*/ 597389 h 3377690"/>
              <a:gd name="connsiteX84" fmla="*/ 574544 w 1676354"/>
              <a:gd name="connsiteY84" fmla="*/ 681493 h 3377690"/>
              <a:gd name="connsiteX85" fmla="*/ 607506 w 1676354"/>
              <a:gd name="connsiteY85" fmla="*/ 601104 h 3377690"/>
              <a:gd name="connsiteX86" fmla="*/ 599266 w 1676354"/>
              <a:gd name="connsiteY86" fmla="*/ 572732 h 3377690"/>
              <a:gd name="connsiteX87" fmla="*/ 527455 w 1676354"/>
              <a:gd name="connsiteY87" fmla="*/ 602455 h 3377690"/>
              <a:gd name="connsiteX88" fmla="*/ 541414 w 1676354"/>
              <a:gd name="connsiteY88" fmla="*/ 543008 h 3377690"/>
              <a:gd name="connsiteX89" fmla="*/ 572021 w 1676354"/>
              <a:gd name="connsiteY89" fmla="*/ 525107 h 3377690"/>
              <a:gd name="connsiteX90" fmla="*/ 576730 w 1676354"/>
              <a:gd name="connsiteY90" fmla="*/ 522404 h 3377690"/>
              <a:gd name="connsiteX91" fmla="*/ 581776 w 1676354"/>
              <a:gd name="connsiteY91" fmla="*/ 519702 h 3377690"/>
              <a:gd name="connsiteX92" fmla="*/ 529473 w 1676354"/>
              <a:gd name="connsiteY92" fmla="*/ 442691 h 3377690"/>
              <a:gd name="connsiteX93" fmla="*/ 591025 w 1676354"/>
              <a:gd name="connsiteY93" fmla="*/ 365005 h 3377690"/>
              <a:gd name="connsiteX94" fmla="*/ 659809 w 1676354"/>
              <a:gd name="connsiteY94" fmla="*/ 367369 h 3377690"/>
              <a:gd name="connsiteX95" fmla="*/ 667545 w 1676354"/>
              <a:gd name="connsiteY95" fmla="*/ 321771 h 3377690"/>
              <a:gd name="connsiteX96" fmla="*/ 673095 w 1676354"/>
              <a:gd name="connsiteY96" fmla="*/ 316029 h 3377690"/>
              <a:gd name="connsiteX97" fmla="*/ 704711 w 1676354"/>
              <a:gd name="connsiteY97" fmla="*/ 297114 h 3377690"/>
              <a:gd name="connsiteX98" fmla="*/ 728760 w 1676354"/>
              <a:gd name="connsiteY98" fmla="*/ 331228 h 3377690"/>
              <a:gd name="connsiteX99" fmla="*/ 765086 w 1676354"/>
              <a:gd name="connsiteY99" fmla="*/ 248138 h 3377690"/>
              <a:gd name="connsiteX100" fmla="*/ 824452 w 1676354"/>
              <a:gd name="connsiteY100" fmla="*/ 187340 h 3377690"/>
              <a:gd name="connsiteX101" fmla="*/ 857246 w 1676354"/>
              <a:gd name="connsiteY101" fmla="*/ 72499 h 3377690"/>
              <a:gd name="connsiteX102" fmla="*/ 1026745 w 1676354"/>
              <a:gd name="connsiteY102" fmla="*/ 259 h 3377690"/>
              <a:gd name="connsiteX0" fmla="*/ 744218 w 1675198"/>
              <a:gd name="connsiteY0" fmla="*/ 812645 h 3377690"/>
              <a:gd name="connsiteX1" fmla="*/ 517052 w 1675198"/>
              <a:gd name="connsiteY1" fmla="*/ 941606 h 3377690"/>
              <a:gd name="connsiteX2" fmla="*/ 661807 w 1675198"/>
              <a:gd name="connsiteY2" fmla="*/ 1048312 h 3377690"/>
              <a:gd name="connsiteX3" fmla="*/ 750652 w 1675198"/>
              <a:gd name="connsiteY3" fmla="*/ 1083908 h 3377690"/>
              <a:gd name="connsiteX4" fmla="*/ 802797 w 1675198"/>
              <a:gd name="connsiteY4" fmla="*/ 1043096 h 3377690"/>
              <a:gd name="connsiteX5" fmla="*/ 846109 w 1675198"/>
              <a:gd name="connsiteY5" fmla="*/ 1022537 h 3377690"/>
              <a:gd name="connsiteX6" fmla="*/ 744218 w 1675198"/>
              <a:gd name="connsiteY6" fmla="*/ 812645 h 3377690"/>
              <a:gd name="connsiteX7" fmla="*/ 1025589 w 1675198"/>
              <a:gd name="connsiteY7" fmla="*/ 259 h 3377690"/>
              <a:gd name="connsiteX8" fmla="*/ 1157627 w 1675198"/>
              <a:gd name="connsiteY8" fmla="*/ 56962 h 3377690"/>
              <a:gd name="connsiteX9" fmla="*/ 1208080 w 1675198"/>
              <a:gd name="connsiteY9" fmla="*/ 152550 h 3377690"/>
              <a:gd name="connsiteX10" fmla="*/ 1219852 w 1675198"/>
              <a:gd name="connsiteY10" fmla="*/ 250502 h 3377690"/>
              <a:gd name="connsiteX11" fmla="*/ 1235660 w 1675198"/>
              <a:gd name="connsiteY11" fmla="*/ 300154 h 3377690"/>
              <a:gd name="connsiteX12" fmla="*/ 1220188 w 1675198"/>
              <a:gd name="connsiteY12" fmla="*/ 355548 h 3377690"/>
              <a:gd name="connsiteX13" fmla="*/ 1209593 w 1675198"/>
              <a:gd name="connsiteY13" fmla="*/ 469713 h 3377690"/>
              <a:gd name="connsiteX14" fmla="*/ 1135092 w 1675198"/>
              <a:gd name="connsiteY14" fmla="*/ 479170 h 3377690"/>
              <a:gd name="connsiteX15" fmla="*/ 1255337 w 1675198"/>
              <a:gd name="connsiteY15" fmla="*/ 543008 h 3377690"/>
              <a:gd name="connsiteX16" fmla="*/ 1327587 w 1675198"/>
              <a:gd name="connsiteY16" fmla="*/ 805226 h 3377690"/>
              <a:gd name="connsiteX17" fmla="*/ 1390407 w 1675198"/>
              <a:gd name="connsiteY17" fmla="*/ 926102 h 3377690"/>
              <a:gd name="connsiteX18" fmla="*/ 1498794 w 1675198"/>
              <a:gd name="connsiteY18" fmla="*/ 847468 h 3377690"/>
              <a:gd name="connsiteX19" fmla="*/ 1521430 w 1675198"/>
              <a:gd name="connsiteY19" fmla="*/ 709527 h 3377690"/>
              <a:gd name="connsiteX20" fmla="*/ 1578268 w 1675198"/>
              <a:gd name="connsiteY20" fmla="*/ 695473 h 3377690"/>
              <a:gd name="connsiteX21" fmla="*/ 1608547 w 1675198"/>
              <a:gd name="connsiteY21" fmla="*/ 726731 h 3377690"/>
              <a:gd name="connsiteX22" fmla="*/ 1628544 w 1675198"/>
              <a:gd name="connsiteY22" fmla="*/ 762102 h 3377690"/>
              <a:gd name="connsiteX23" fmla="*/ 1626455 w 1675198"/>
              <a:gd name="connsiteY23" fmla="*/ 832736 h 3377690"/>
              <a:gd name="connsiteX24" fmla="*/ 1483901 w 1675198"/>
              <a:gd name="connsiteY24" fmla="*/ 1038306 h 3377690"/>
              <a:gd name="connsiteX25" fmla="*/ 1297549 w 1675198"/>
              <a:gd name="connsiteY25" fmla="*/ 1081746 h 3377690"/>
              <a:gd name="connsiteX26" fmla="*/ 1277872 w 1675198"/>
              <a:gd name="connsiteY26" fmla="*/ 1397558 h 3377690"/>
              <a:gd name="connsiteX27" fmla="*/ 1259541 w 1675198"/>
              <a:gd name="connsiteY27" fmla="*/ 1466125 h 3377690"/>
              <a:gd name="connsiteX28" fmla="*/ 1237006 w 1675198"/>
              <a:gd name="connsiteY28" fmla="*/ 1533679 h 3377690"/>
              <a:gd name="connsiteX29" fmla="*/ 1210939 w 1675198"/>
              <a:gd name="connsiteY29" fmla="*/ 1589748 h 3377690"/>
              <a:gd name="connsiteX30" fmla="*/ 1214638 w 1675198"/>
              <a:gd name="connsiteY30" fmla="*/ 1612716 h 3377690"/>
              <a:gd name="connsiteX31" fmla="*/ 1482205 w 1675198"/>
              <a:gd name="connsiteY31" fmla="*/ 1747485 h 3377690"/>
              <a:gd name="connsiteX32" fmla="*/ 1549811 w 1675198"/>
              <a:gd name="connsiteY32" fmla="*/ 1805919 h 3377690"/>
              <a:gd name="connsiteX33" fmla="*/ 1575710 w 1675198"/>
              <a:gd name="connsiteY33" fmla="*/ 1827198 h 3377690"/>
              <a:gd name="connsiteX34" fmla="*/ 1655761 w 1675198"/>
              <a:gd name="connsiteY34" fmla="*/ 1926501 h 3377690"/>
              <a:gd name="connsiteX35" fmla="*/ 1657947 w 1675198"/>
              <a:gd name="connsiteY35" fmla="*/ 2067013 h 3377690"/>
              <a:gd name="connsiteX36" fmla="*/ 1205389 w 1675198"/>
              <a:gd name="connsiteY36" fmla="*/ 2506110 h 3377690"/>
              <a:gd name="connsiteX37" fmla="*/ 1150908 w 1675198"/>
              <a:gd name="connsiteY37" fmla="*/ 2601469 h 3377690"/>
              <a:gd name="connsiteX38" fmla="*/ 1188242 w 1675198"/>
              <a:gd name="connsiteY38" fmla="*/ 2603246 h 3377690"/>
              <a:gd name="connsiteX39" fmla="*/ 1141819 w 1675198"/>
              <a:gd name="connsiteY39" fmla="*/ 2702014 h 3377690"/>
              <a:gd name="connsiteX40" fmla="*/ 1146023 w 1675198"/>
              <a:gd name="connsiteY40" fmla="*/ 2802331 h 3377690"/>
              <a:gd name="connsiteX41" fmla="*/ 1194798 w 1675198"/>
              <a:gd name="connsiteY41" fmla="*/ 2922620 h 3377690"/>
              <a:gd name="connsiteX42" fmla="*/ 1064309 w 1675198"/>
              <a:gd name="connsiteY42" fmla="*/ 2878034 h 3377690"/>
              <a:gd name="connsiteX43" fmla="*/ 961367 w 1675198"/>
              <a:gd name="connsiteY43" fmla="*/ 2715407 h 3377690"/>
              <a:gd name="connsiteX44" fmla="*/ 888716 w 1675198"/>
              <a:gd name="connsiteY44" fmla="*/ 2603049 h 3377690"/>
              <a:gd name="connsiteX45" fmla="*/ 1018208 w 1675198"/>
              <a:gd name="connsiteY45" fmla="*/ 2490770 h 3377690"/>
              <a:gd name="connsiteX46" fmla="*/ 1199839 w 1675198"/>
              <a:gd name="connsiteY46" fmla="*/ 2249744 h 3377690"/>
              <a:gd name="connsiteX47" fmla="*/ 1324625 w 1675198"/>
              <a:gd name="connsiteY47" fmla="*/ 2041342 h 3377690"/>
              <a:gd name="connsiteX48" fmla="*/ 1383318 w 1675198"/>
              <a:gd name="connsiteY48" fmla="*/ 1994730 h 3377690"/>
              <a:gd name="connsiteX49" fmla="*/ 1100616 w 1675198"/>
              <a:gd name="connsiteY49" fmla="*/ 1914680 h 3377690"/>
              <a:gd name="connsiteX50" fmla="*/ 775366 w 1675198"/>
              <a:gd name="connsiteY50" fmla="*/ 2334862 h 3377690"/>
              <a:gd name="connsiteX51" fmla="*/ 685897 w 1675198"/>
              <a:gd name="connsiteY51" fmla="*/ 2432476 h 3377690"/>
              <a:gd name="connsiteX52" fmla="*/ 653439 w 1675198"/>
              <a:gd name="connsiteY52" fmla="*/ 2456796 h 3377690"/>
              <a:gd name="connsiteX53" fmla="*/ 452975 w 1675198"/>
              <a:gd name="connsiteY53" fmla="*/ 2750315 h 3377690"/>
              <a:gd name="connsiteX54" fmla="*/ 347698 w 1675198"/>
              <a:gd name="connsiteY54" fmla="*/ 2896230 h 3377690"/>
              <a:gd name="connsiteX55" fmla="*/ 261592 w 1675198"/>
              <a:gd name="connsiteY55" fmla="*/ 3049914 h 3377690"/>
              <a:gd name="connsiteX56" fmla="*/ 291864 w 1675198"/>
              <a:gd name="connsiteY56" fmla="*/ 3090108 h 3377690"/>
              <a:gd name="connsiteX57" fmla="*/ 238552 w 1675198"/>
              <a:gd name="connsiteY57" fmla="*/ 3175901 h 3377690"/>
              <a:gd name="connsiteX58" fmla="*/ 216185 w 1675198"/>
              <a:gd name="connsiteY58" fmla="*/ 3284662 h 3377690"/>
              <a:gd name="connsiteX59" fmla="*/ 266469 w 1675198"/>
              <a:gd name="connsiteY59" fmla="*/ 3375522 h 3377690"/>
              <a:gd name="connsiteX60" fmla="*/ 83663 w 1675198"/>
              <a:gd name="connsiteY60" fmla="*/ 3247846 h 3377690"/>
              <a:gd name="connsiteX61" fmla="*/ 60972 w 1675198"/>
              <a:gd name="connsiteY61" fmla="*/ 3121881 h 3377690"/>
              <a:gd name="connsiteX62" fmla="*/ 169096 w 1675198"/>
              <a:gd name="connsiteY62" fmla="*/ 2871911 h 3377690"/>
              <a:gd name="connsiteX63" fmla="*/ 286986 w 1675198"/>
              <a:gd name="connsiteY63" fmla="*/ 2665535 h 3377690"/>
              <a:gd name="connsiteX64" fmla="*/ 463570 w 1675198"/>
              <a:gd name="connsiteY64" fmla="*/ 2355803 h 3377690"/>
              <a:gd name="connsiteX65" fmla="*/ 658485 w 1675198"/>
              <a:gd name="connsiteY65" fmla="*/ 2063973 h 3377690"/>
              <a:gd name="connsiteX66" fmla="*/ 750476 w 1675198"/>
              <a:gd name="connsiteY66" fmla="*/ 1841722 h 3377690"/>
              <a:gd name="connsiteX67" fmla="*/ 761576 w 1675198"/>
              <a:gd name="connsiteY67" fmla="*/ 1827198 h 3377690"/>
              <a:gd name="connsiteX68" fmla="*/ 789493 w 1675198"/>
              <a:gd name="connsiteY68" fmla="*/ 1760320 h 3377690"/>
              <a:gd name="connsiteX69" fmla="*/ 744758 w 1675198"/>
              <a:gd name="connsiteY69" fmla="*/ 1616769 h 3377690"/>
              <a:gd name="connsiteX70" fmla="*/ 805469 w 1675198"/>
              <a:gd name="connsiteY70" fmla="*/ 1441130 h 3377690"/>
              <a:gd name="connsiteX71" fmla="*/ 895274 w 1675198"/>
              <a:gd name="connsiteY71" fmla="*/ 1306699 h 3377690"/>
              <a:gd name="connsiteX72" fmla="*/ 861808 w 1675198"/>
              <a:gd name="connsiteY72" fmla="*/ 1188481 h 3377690"/>
              <a:gd name="connsiteX73" fmla="*/ 859453 w 1675198"/>
              <a:gd name="connsiteY73" fmla="*/ 1201992 h 3377690"/>
              <a:gd name="connsiteX74" fmla="*/ 849363 w 1675198"/>
              <a:gd name="connsiteY74" fmla="*/ 1220569 h 3377690"/>
              <a:gd name="connsiteX75" fmla="*/ 694306 w 1675198"/>
              <a:gd name="connsiteY75" fmla="*/ 1161459 h 3377690"/>
              <a:gd name="connsiteX76" fmla="*/ 541771 w 1675198"/>
              <a:gd name="connsiteY76" fmla="*/ 1103364 h 3377690"/>
              <a:gd name="connsiteX77" fmla="*/ 397814 w 1675198"/>
              <a:gd name="connsiteY77" fmla="*/ 1036486 h 3377690"/>
              <a:gd name="connsiteX78" fmla="*/ 635108 w 1675198"/>
              <a:gd name="connsiteY78" fmla="*/ 686559 h 3377690"/>
              <a:gd name="connsiteX79" fmla="*/ 824641 w 1675198"/>
              <a:gd name="connsiteY79" fmla="*/ 569016 h 3377690"/>
              <a:gd name="connsiteX80" fmla="*/ 814214 w 1675198"/>
              <a:gd name="connsiteY80" fmla="*/ 538280 h 3377690"/>
              <a:gd name="connsiteX81" fmla="*/ 673116 w 1675198"/>
              <a:gd name="connsiteY81" fmla="*/ 616641 h 3377690"/>
              <a:gd name="connsiteX82" fmla="*/ 637799 w 1675198"/>
              <a:gd name="connsiteY82" fmla="*/ 599078 h 3377690"/>
              <a:gd name="connsiteX83" fmla="*/ 634436 w 1675198"/>
              <a:gd name="connsiteY83" fmla="*/ 597389 h 3377690"/>
              <a:gd name="connsiteX84" fmla="*/ 573388 w 1675198"/>
              <a:gd name="connsiteY84" fmla="*/ 681493 h 3377690"/>
              <a:gd name="connsiteX85" fmla="*/ 606350 w 1675198"/>
              <a:gd name="connsiteY85" fmla="*/ 601104 h 3377690"/>
              <a:gd name="connsiteX86" fmla="*/ 598110 w 1675198"/>
              <a:gd name="connsiteY86" fmla="*/ 572732 h 3377690"/>
              <a:gd name="connsiteX87" fmla="*/ 526299 w 1675198"/>
              <a:gd name="connsiteY87" fmla="*/ 602455 h 3377690"/>
              <a:gd name="connsiteX88" fmla="*/ 540258 w 1675198"/>
              <a:gd name="connsiteY88" fmla="*/ 543008 h 3377690"/>
              <a:gd name="connsiteX89" fmla="*/ 570865 w 1675198"/>
              <a:gd name="connsiteY89" fmla="*/ 525107 h 3377690"/>
              <a:gd name="connsiteX90" fmla="*/ 575574 w 1675198"/>
              <a:gd name="connsiteY90" fmla="*/ 522404 h 3377690"/>
              <a:gd name="connsiteX91" fmla="*/ 580620 w 1675198"/>
              <a:gd name="connsiteY91" fmla="*/ 519702 h 3377690"/>
              <a:gd name="connsiteX92" fmla="*/ 528317 w 1675198"/>
              <a:gd name="connsiteY92" fmla="*/ 442691 h 3377690"/>
              <a:gd name="connsiteX93" fmla="*/ 589869 w 1675198"/>
              <a:gd name="connsiteY93" fmla="*/ 365005 h 3377690"/>
              <a:gd name="connsiteX94" fmla="*/ 658653 w 1675198"/>
              <a:gd name="connsiteY94" fmla="*/ 367369 h 3377690"/>
              <a:gd name="connsiteX95" fmla="*/ 666389 w 1675198"/>
              <a:gd name="connsiteY95" fmla="*/ 321771 h 3377690"/>
              <a:gd name="connsiteX96" fmla="*/ 671939 w 1675198"/>
              <a:gd name="connsiteY96" fmla="*/ 316029 h 3377690"/>
              <a:gd name="connsiteX97" fmla="*/ 703555 w 1675198"/>
              <a:gd name="connsiteY97" fmla="*/ 297114 h 3377690"/>
              <a:gd name="connsiteX98" fmla="*/ 727604 w 1675198"/>
              <a:gd name="connsiteY98" fmla="*/ 331228 h 3377690"/>
              <a:gd name="connsiteX99" fmla="*/ 763930 w 1675198"/>
              <a:gd name="connsiteY99" fmla="*/ 248138 h 3377690"/>
              <a:gd name="connsiteX100" fmla="*/ 823296 w 1675198"/>
              <a:gd name="connsiteY100" fmla="*/ 187340 h 3377690"/>
              <a:gd name="connsiteX101" fmla="*/ 856090 w 1675198"/>
              <a:gd name="connsiteY101" fmla="*/ 72499 h 3377690"/>
              <a:gd name="connsiteX102" fmla="*/ 1025589 w 1675198"/>
              <a:gd name="connsiteY102" fmla="*/ 259 h 3377690"/>
              <a:gd name="connsiteX0" fmla="*/ 752589 w 1683569"/>
              <a:gd name="connsiteY0" fmla="*/ 812645 h 3377690"/>
              <a:gd name="connsiteX1" fmla="*/ 525423 w 1683569"/>
              <a:gd name="connsiteY1" fmla="*/ 941606 h 3377690"/>
              <a:gd name="connsiteX2" fmla="*/ 670178 w 1683569"/>
              <a:gd name="connsiteY2" fmla="*/ 1048312 h 3377690"/>
              <a:gd name="connsiteX3" fmla="*/ 759023 w 1683569"/>
              <a:gd name="connsiteY3" fmla="*/ 1083908 h 3377690"/>
              <a:gd name="connsiteX4" fmla="*/ 811168 w 1683569"/>
              <a:gd name="connsiteY4" fmla="*/ 1043096 h 3377690"/>
              <a:gd name="connsiteX5" fmla="*/ 854480 w 1683569"/>
              <a:gd name="connsiteY5" fmla="*/ 1022537 h 3377690"/>
              <a:gd name="connsiteX6" fmla="*/ 752589 w 1683569"/>
              <a:gd name="connsiteY6" fmla="*/ 812645 h 3377690"/>
              <a:gd name="connsiteX7" fmla="*/ 1033960 w 1683569"/>
              <a:gd name="connsiteY7" fmla="*/ 259 h 3377690"/>
              <a:gd name="connsiteX8" fmla="*/ 1165998 w 1683569"/>
              <a:gd name="connsiteY8" fmla="*/ 56962 h 3377690"/>
              <a:gd name="connsiteX9" fmla="*/ 1216451 w 1683569"/>
              <a:gd name="connsiteY9" fmla="*/ 152550 h 3377690"/>
              <a:gd name="connsiteX10" fmla="*/ 1228223 w 1683569"/>
              <a:gd name="connsiteY10" fmla="*/ 250502 h 3377690"/>
              <a:gd name="connsiteX11" fmla="*/ 1244031 w 1683569"/>
              <a:gd name="connsiteY11" fmla="*/ 300154 h 3377690"/>
              <a:gd name="connsiteX12" fmla="*/ 1228559 w 1683569"/>
              <a:gd name="connsiteY12" fmla="*/ 355548 h 3377690"/>
              <a:gd name="connsiteX13" fmla="*/ 1217964 w 1683569"/>
              <a:gd name="connsiteY13" fmla="*/ 469713 h 3377690"/>
              <a:gd name="connsiteX14" fmla="*/ 1143463 w 1683569"/>
              <a:gd name="connsiteY14" fmla="*/ 479170 h 3377690"/>
              <a:gd name="connsiteX15" fmla="*/ 1263708 w 1683569"/>
              <a:gd name="connsiteY15" fmla="*/ 543008 h 3377690"/>
              <a:gd name="connsiteX16" fmla="*/ 1335958 w 1683569"/>
              <a:gd name="connsiteY16" fmla="*/ 805226 h 3377690"/>
              <a:gd name="connsiteX17" fmla="*/ 1398778 w 1683569"/>
              <a:gd name="connsiteY17" fmla="*/ 926102 h 3377690"/>
              <a:gd name="connsiteX18" fmla="*/ 1507165 w 1683569"/>
              <a:gd name="connsiteY18" fmla="*/ 847468 h 3377690"/>
              <a:gd name="connsiteX19" fmla="*/ 1529801 w 1683569"/>
              <a:gd name="connsiteY19" fmla="*/ 709527 h 3377690"/>
              <a:gd name="connsiteX20" fmla="*/ 1586639 w 1683569"/>
              <a:gd name="connsiteY20" fmla="*/ 695473 h 3377690"/>
              <a:gd name="connsiteX21" fmla="*/ 1616918 w 1683569"/>
              <a:gd name="connsiteY21" fmla="*/ 726731 h 3377690"/>
              <a:gd name="connsiteX22" fmla="*/ 1636915 w 1683569"/>
              <a:gd name="connsiteY22" fmla="*/ 762102 h 3377690"/>
              <a:gd name="connsiteX23" fmla="*/ 1634826 w 1683569"/>
              <a:gd name="connsiteY23" fmla="*/ 832736 h 3377690"/>
              <a:gd name="connsiteX24" fmla="*/ 1492272 w 1683569"/>
              <a:gd name="connsiteY24" fmla="*/ 1038306 h 3377690"/>
              <a:gd name="connsiteX25" fmla="*/ 1305920 w 1683569"/>
              <a:gd name="connsiteY25" fmla="*/ 1081746 h 3377690"/>
              <a:gd name="connsiteX26" fmla="*/ 1286243 w 1683569"/>
              <a:gd name="connsiteY26" fmla="*/ 1397558 h 3377690"/>
              <a:gd name="connsiteX27" fmla="*/ 1267912 w 1683569"/>
              <a:gd name="connsiteY27" fmla="*/ 1466125 h 3377690"/>
              <a:gd name="connsiteX28" fmla="*/ 1245377 w 1683569"/>
              <a:gd name="connsiteY28" fmla="*/ 1533679 h 3377690"/>
              <a:gd name="connsiteX29" fmla="*/ 1219310 w 1683569"/>
              <a:gd name="connsiteY29" fmla="*/ 1589748 h 3377690"/>
              <a:gd name="connsiteX30" fmla="*/ 1223009 w 1683569"/>
              <a:gd name="connsiteY30" fmla="*/ 1612716 h 3377690"/>
              <a:gd name="connsiteX31" fmla="*/ 1490576 w 1683569"/>
              <a:gd name="connsiteY31" fmla="*/ 1747485 h 3377690"/>
              <a:gd name="connsiteX32" fmla="*/ 1558182 w 1683569"/>
              <a:gd name="connsiteY32" fmla="*/ 1805919 h 3377690"/>
              <a:gd name="connsiteX33" fmla="*/ 1584081 w 1683569"/>
              <a:gd name="connsiteY33" fmla="*/ 1827198 h 3377690"/>
              <a:gd name="connsiteX34" fmla="*/ 1664132 w 1683569"/>
              <a:gd name="connsiteY34" fmla="*/ 1926501 h 3377690"/>
              <a:gd name="connsiteX35" fmla="*/ 1666318 w 1683569"/>
              <a:gd name="connsiteY35" fmla="*/ 2067013 h 3377690"/>
              <a:gd name="connsiteX36" fmla="*/ 1213760 w 1683569"/>
              <a:gd name="connsiteY36" fmla="*/ 2506110 h 3377690"/>
              <a:gd name="connsiteX37" fmla="*/ 1159279 w 1683569"/>
              <a:gd name="connsiteY37" fmla="*/ 2601469 h 3377690"/>
              <a:gd name="connsiteX38" fmla="*/ 1196613 w 1683569"/>
              <a:gd name="connsiteY38" fmla="*/ 2603246 h 3377690"/>
              <a:gd name="connsiteX39" fmla="*/ 1150190 w 1683569"/>
              <a:gd name="connsiteY39" fmla="*/ 2702014 h 3377690"/>
              <a:gd name="connsiteX40" fmla="*/ 1154394 w 1683569"/>
              <a:gd name="connsiteY40" fmla="*/ 2802331 h 3377690"/>
              <a:gd name="connsiteX41" fmla="*/ 1203169 w 1683569"/>
              <a:gd name="connsiteY41" fmla="*/ 2922620 h 3377690"/>
              <a:gd name="connsiteX42" fmla="*/ 1072680 w 1683569"/>
              <a:gd name="connsiteY42" fmla="*/ 2878034 h 3377690"/>
              <a:gd name="connsiteX43" fmla="*/ 969738 w 1683569"/>
              <a:gd name="connsiteY43" fmla="*/ 2715407 h 3377690"/>
              <a:gd name="connsiteX44" fmla="*/ 897087 w 1683569"/>
              <a:gd name="connsiteY44" fmla="*/ 2603049 h 3377690"/>
              <a:gd name="connsiteX45" fmla="*/ 1026579 w 1683569"/>
              <a:gd name="connsiteY45" fmla="*/ 2490770 h 3377690"/>
              <a:gd name="connsiteX46" fmla="*/ 1208210 w 1683569"/>
              <a:gd name="connsiteY46" fmla="*/ 2249744 h 3377690"/>
              <a:gd name="connsiteX47" fmla="*/ 1332996 w 1683569"/>
              <a:gd name="connsiteY47" fmla="*/ 2041342 h 3377690"/>
              <a:gd name="connsiteX48" fmla="*/ 1391689 w 1683569"/>
              <a:gd name="connsiteY48" fmla="*/ 1994730 h 3377690"/>
              <a:gd name="connsiteX49" fmla="*/ 1108987 w 1683569"/>
              <a:gd name="connsiteY49" fmla="*/ 1914680 h 3377690"/>
              <a:gd name="connsiteX50" fmla="*/ 783737 w 1683569"/>
              <a:gd name="connsiteY50" fmla="*/ 2334862 h 3377690"/>
              <a:gd name="connsiteX51" fmla="*/ 694268 w 1683569"/>
              <a:gd name="connsiteY51" fmla="*/ 2432476 h 3377690"/>
              <a:gd name="connsiteX52" fmla="*/ 661810 w 1683569"/>
              <a:gd name="connsiteY52" fmla="*/ 2456796 h 3377690"/>
              <a:gd name="connsiteX53" fmla="*/ 461346 w 1683569"/>
              <a:gd name="connsiteY53" fmla="*/ 2750315 h 3377690"/>
              <a:gd name="connsiteX54" fmla="*/ 356069 w 1683569"/>
              <a:gd name="connsiteY54" fmla="*/ 2896230 h 3377690"/>
              <a:gd name="connsiteX55" fmla="*/ 269963 w 1683569"/>
              <a:gd name="connsiteY55" fmla="*/ 3049914 h 3377690"/>
              <a:gd name="connsiteX56" fmla="*/ 300235 w 1683569"/>
              <a:gd name="connsiteY56" fmla="*/ 3090108 h 3377690"/>
              <a:gd name="connsiteX57" fmla="*/ 246923 w 1683569"/>
              <a:gd name="connsiteY57" fmla="*/ 3175901 h 3377690"/>
              <a:gd name="connsiteX58" fmla="*/ 224556 w 1683569"/>
              <a:gd name="connsiteY58" fmla="*/ 3284662 h 3377690"/>
              <a:gd name="connsiteX59" fmla="*/ 274840 w 1683569"/>
              <a:gd name="connsiteY59" fmla="*/ 3375522 h 3377690"/>
              <a:gd name="connsiteX60" fmla="*/ 92034 w 1683569"/>
              <a:gd name="connsiteY60" fmla="*/ 3247846 h 3377690"/>
              <a:gd name="connsiteX61" fmla="*/ 69343 w 1683569"/>
              <a:gd name="connsiteY61" fmla="*/ 3121881 h 3377690"/>
              <a:gd name="connsiteX62" fmla="*/ 177467 w 1683569"/>
              <a:gd name="connsiteY62" fmla="*/ 2871911 h 3377690"/>
              <a:gd name="connsiteX63" fmla="*/ 295357 w 1683569"/>
              <a:gd name="connsiteY63" fmla="*/ 2665535 h 3377690"/>
              <a:gd name="connsiteX64" fmla="*/ 471941 w 1683569"/>
              <a:gd name="connsiteY64" fmla="*/ 2355803 h 3377690"/>
              <a:gd name="connsiteX65" fmla="*/ 666856 w 1683569"/>
              <a:gd name="connsiteY65" fmla="*/ 2063973 h 3377690"/>
              <a:gd name="connsiteX66" fmla="*/ 758847 w 1683569"/>
              <a:gd name="connsiteY66" fmla="*/ 1841722 h 3377690"/>
              <a:gd name="connsiteX67" fmla="*/ 769947 w 1683569"/>
              <a:gd name="connsiteY67" fmla="*/ 1827198 h 3377690"/>
              <a:gd name="connsiteX68" fmla="*/ 797864 w 1683569"/>
              <a:gd name="connsiteY68" fmla="*/ 1760320 h 3377690"/>
              <a:gd name="connsiteX69" fmla="*/ 753129 w 1683569"/>
              <a:gd name="connsiteY69" fmla="*/ 1616769 h 3377690"/>
              <a:gd name="connsiteX70" fmla="*/ 813840 w 1683569"/>
              <a:gd name="connsiteY70" fmla="*/ 1441130 h 3377690"/>
              <a:gd name="connsiteX71" fmla="*/ 903645 w 1683569"/>
              <a:gd name="connsiteY71" fmla="*/ 1306699 h 3377690"/>
              <a:gd name="connsiteX72" fmla="*/ 870179 w 1683569"/>
              <a:gd name="connsiteY72" fmla="*/ 1188481 h 3377690"/>
              <a:gd name="connsiteX73" fmla="*/ 867824 w 1683569"/>
              <a:gd name="connsiteY73" fmla="*/ 1201992 h 3377690"/>
              <a:gd name="connsiteX74" fmla="*/ 857734 w 1683569"/>
              <a:gd name="connsiteY74" fmla="*/ 1220569 h 3377690"/>
              <a:gd name="connsiteX75" fmla="*/ 702677 w 1683569"/>
              <a:gd name="connsiteY75" fmla="*/ 1161459 h 3377690"/>
              <a:gd name="connsiteX76" fmla="*/ 550142 w 1683569"/>
              <a:gd name="connsiteY76" fmla="*/ 1103364 h 3377690"/>
              <a:gd name="connsiteX77" fmla="*/ 406185 w 1683569"/>
              <a:gd name="connsiteY77" fmla="*/ 1036486 h 3377690"/>
              <a:gd name="connsiteX78" fmla="*/ 643479 w 1683569"/>
              <a:gd name="connsiteY78" fmla="*/ 686559 h 3377690"/>
              <a:gd name="connsiteX79" fmla="*/ 833012 w 1683569"/>
              <a:gd name="connsiteY79" fmla="*/ 569016 h 3377690"/>
              <a:gd name="connsiteX80" fmla="*/ 822585 w 1683569"/>
              <a:gd name="connsiteY80" fmla="*/ 538280 h 3377690"/>
              <a:gd name="connsiteX81" fmla="*/ 681487 w 1683569"/>
              <a:gd name="connsiteY81" fmla="*/ 616641 h 3377690"/>
              <a:gd name="connsiteX82" fmla="*/ 646170 w 1683569"/>
              <a:gd name="connsiteY82" fmla="*/ 599078 h 3377690"/>
              <a:gd name="connsiteX83" fmla="*/ 642807 w 1683569"/>
              <a:gd name="connsiteY83" fmla="*/ 597389 h 3377690"/>
              <a:gd name="connsiteX84" fmla="*/ 581759 w 1683569"/>
              <a:gd name="connsiteY84" fmla="*/ 681493 h 3377690"/>
              <a:gd name="connsiteX85" fmla="*/ 614721 w 1683569"/>
              <a:gd name="connsiteY85" fmla="*/ 601104 h 3377690"/>
              <a:gd name="connsiteX86" fmla="*/ 606481 w 1683569"/>
              <a:gd name="connsiteY86" fmla="*/ 572732 h 3377690"/>
              <a:gd name="connsiteX87" fmla="*/ 534670 w 1683569"/>
              <a:gd name="connsiteY87" fmla="*/ 602455 h 3377690"/>
              <a:gd name="connsiteX88" fmla="*/ 548629 w 1683569"/>
              <a:gd name="connsiteY88" fmla="*/ 543008 h 3377690"/>
              <a:gd name="connsiteX89" fmla="*/ 579236 w 1683569"/>
              <a:gd name="connsiteY89" fmla="*/ 525107 h 3377690"/>
              <a:gd name="connsiteX90" fmla="*/ 583945 w 1683569"/>
              <a:gd name="connsiteY90" fmla="*/ 522404 h 3377690"/>
              <a:gd name="connsiteX91" fmla="*/ 588991 w 1683569"/>
              <a:gd name="connsiteY91" fmla="*/ 519702 h 3377690"/>
              <a:gd name="connsiteX92" fmla="*/ 536688 w 1683569"/>
              <a:gd name="connsiteY92" fmla="*/ 442691 h 3377690"/>
              <a:gd name="connsiteX93" fmla="*/ 598240 w 1683569"/>
              <a:gd name="connsiteY93" fmla="*/ 365005 h 3377690"/>
              <a:gd name="connsiteX94" fmla="*/ 667024 w 1683569"/>
              <a:gd name="connsiteY94" fmla="*/ 367369 h 3377690"/>
              <a:gd name="connsiteX95" fmla="*/ 674760 w 1683569"/>
              <a:gd name="connsiteY95" fmla="*/ 321771 h 3377690"/>
              <a:gd name="connsiteX96" fmla="*/ 680310 w 1683569"/>
              <a:gd name="connsiteY96" fmla="*/ 316029 h 3377690"/>
              <a:gd name="connsiteX97" fmla="*/ 711926 w 1683569"/>
              <a:gd name="connsiteY97" fmla="*/ 297114 h 3377690"/>
              <a:gd name="connsiteX98" fmla="*/ 735975 w 1683569"/>
              <a:gd name="connsiteY98" fmla="*/ 331228 h 3377690"/>
              <a:gd name="connsiteX99" fmla="*/ 772301 w 1683569"/>
              <a:gd name="connsiteY99" fmla="*/ 248138 h 3377690"/>
              <a:gd name="connsiteX100" fmla="*/ 831667 w 1683569"/>
              <a:gd name="connsiteY100" fmla="*/ 187340 h 3377690"/>
              <a:gd name="connsiteX101" fmla="*/ 864461 w 1683569"/>
              <a:gd name="connsiteY101" fmla="*/ 72499 h 3377690"/>
              <a:gd name="connsiteX102" fmla="*/ 1033960 w 1683569"/>
              <a:gd name="connsiteY102" fmla="*/ 259 h 3377690"/>
              <a:gd name="connsiteX0" fmla="*/ 752589 w 1683569"/>
              <a:gd name="connsiteY0" fmla="*/ 812645 h 3376719"/>
              <a:gd name="connsiteX1" fmla="*/ 525423 w 1683569"/>
              <a:gd name="connsiteY1" fmla="*/ 941606 h 3376719"/>
              <a:gd name="connsiteX2" fmla="*/ 670178 w 1683569"/>
              <a:gd name="connsiteY2" fmla="*/ 1048312 h 3376719"/>
              <a:gd name="connsiteX3" fmla="*/ 759023 w 1683569"/>
              <a:gd name="connsiteY3" fmla="*/ 1083908 h 3376719"/>
              <a:gd name="connsiteX4" fmla="*/ 811168 w 1683569"/>
              <a:gd name="connsiteY4" fmla="*/ 1043096 h 3376719"/>
              <a:gd name="connsiteX5" fmla="*/ 854480 w 1683569"/>
              <a:gd name="connsiteY5" fmla="*/ 1022537 h 3376719"/>
              <a:gd name="connsiteX6" fmla="*/ 752589 w 1683569"/>
              <a:gd name="connsiteY6" fmla="*/ 812645 h 3376719"/>
              <a:gd name="connsiteX7" fmla="*/ 1033960 w 1683569"/>
              <a:gd name="connsiteY7" fmla="*/ 259 h 3376719"/>
              <a:gd name="connsiteX8" fmla="*/ 1165998 w 1683569"/>
              <a:gd name="connsiteY8" fmla="*/ 56962 h 3376719"/>
              <a:gd name="connsiteX9" fmla="*/ 1216451 w 1683569"/>
              <a:gd name="connsiteY9" fmla="*/ 152550 h 3376719"/>
              <a:gd name="connsiteX10" fmla="*/ 1228223 w 1683569"/>
              <a:gd name="connsiteY10" fmla="*/ 250502 h 3376719"/>
              <a:gd name="connsiteX11" fmla="*/ 1244031 w 1683569"/>
              <a:gd name="connsiteY11" fmla="*/ 300154 h 3376719"/>
              <a:gd name="connsiteX12" fmla="*/ 1228559 w 1683569"/>
              <a:gd name="connsiteY12" fmla="*/ 355548 h 3376719"/>
              <a:gd name="connsiteX13" fmla="*/ 1217964 w 1683569"/>
              <a:gd name="connsiteY13" fmla="*/ 469713 h 3376719"/>
              <a:gd name="connsiteX14" fmla="*/ 1143463 w 1683569"/>
              <a:gd name="connsiteY14" fmla="*/ 479170 h 3376719"/>
              <a:gd name="connsiteX15" fmla="*/ 1263708 w 1683569"/>
              <a:gd name="connsiteY15" fmla="*/ 543008 h 3376719"/>
              <a:gd name="connsiteX16" fmla="*/ 1335958 w 1683569"/>
              <a:gd name="connsiteY16" fmla="*/ 805226 h 3376719"/>
              <a:gd name="connsiteX17" fmla="*/ 1398778 w 1683569"/>
              <a:gd name="connsiteY17" fmla="*/ 926102 h 3376719"/>
              <a:gd name="connsiteX18" fmla="*/ 1507165 w 1683569"/>
              <a:gd name="connsiteY18" fmla="*/ 847468 h 3376719"/>
              <a:gd name="connsiteX19" fmla="*/ 1529801 w 1683569"/>
              <a:gd name="connsiteY19" fmla="*/ 709527 h 3376719"/>
              <a:gd name="connsiteX20" fmla="*/ 1586639 w 1683569"/>
              <a:gd name="connsiteY20" fmla="*/ 695473 h 3376719"/>
              <a:gd name="connsiteX21" fmla="*/ 1616918 w 1683569"/>
              <a:gd name="connsiteY21" fmla="*/ 726731 h 3376719"/>
              <a:gd name="connsiteX22" fmla="*/ 1636915 w 1683569"/>
              <a:gd name="connsiteY22" fmla="*/ 762102 h 3376719"/>
              <a:gd name="connsiteX23" fmla="*/ 1634826 w 1683569"/>
              <a:gd name="connsiteY23" fmla="*/ 832736 h 3376719"/>
              <a:gd name="connsiteX24" fmla="*/ 1492272 w 1683569"/>
              <a:gd name="connsiteY24" fmla="*/ 1038306 h 3376719"/>
              <a:gd name="connsiteX25" fmla="*/ 1305920 w 1683569"/>
              <a:gd name="connsiteY25" fmla="*/ 1081746 h 3376719"/>
              <a:gd name="connsiteX26" fmla="*/ 1286243 w 1683569"/>
              <a:gd name="connsiteY26" fmla="*/ 1397558 h 3376719"/>
              <a:gd name="connsiteX27" fmla="*/ 1267912 w 1683569"/>
              <a:gd name="connsiteY27" fmla="*/ 1466125 h 3376719"/>
              <a:gd name="connsiteX28" fmla="*/ 1245377 w 1683569"/>
              <a:gd name="connsiteY28" fmla="*/ 1533679 h 3376719"/>
              <a:gd name="connsiteX29" fmla="*/ 1219310 w 1683569"/>
              <a:gd name="connsiteY29" fmla="*/ 1589748 h 3376719"/>
              <a:gd name="connsiteX30" fmla="*/ 1223009 w 1683569"/>
              <a:gd name="connsiteY30" fmla="*/ 1612716 h 3376719"/>
              <a:gd name="connsiteX31" fmla="*/ 1490576 w 1683569"/>
              <a:gd name="connsiteY31" fmla="*/ 1747485 h 3376719"/>
              <a:gd name="connsiteX32" fmla="*/ 1558182 w 1683569"/>
              <a:gd name="connsiteY32" fmla="*/ 1805919 h 3376719"/>
              <a:gd name="connsiteX33" fmla="*/ 1584081 w 1683569"/>
              <a:gd name="connsiteY33" fmla="*/ 1827198 h 3376719"/>
              <a:gd name="connsiteX34" fmla="*/ 1664132 w 1683569"/>
              <a:gd name="connsiteY34" fmla="*/ 1926501 h 3376719"/>
              <a:gd name="connsiteX35" fmla="*/ 1666318 w 1683569"/>
              <a:gd name="connsiteY35" fmla="*/ 2067013 h 3376719"/>
              <a:gd name="connsiteX36" fmla="*/ 1213760 w 1683569"/>
              <a:gd name="connsiteY36" fmla="*/ 2506110 h 3376719"/>
              <a:gd name="connsiteX37" fmla="*/ 1159279 w 1683569"/>
              <a:gd name="connsiteY37" fmla="*/ 2601469 h 3376719"/>
              <a:gd name="connsiteX38" fmla="*/ 1196613 w 1683569"/>
              <a:gd name="connsiteY38" fmla="*/ 2603246 h 3376719"/>
              <a:gd name="connsiteX39" fmla="*/ 1150190 w 1683569"/>
              <a:gd name="connsiteY39" fmla="*/ 2702014 h 3376719"/>
              <a:gd name="connsiteX40" fmla="*/ 1154394 w 1683569"/>
              <a:gd name="connsiteY40" fmla="*/ 2802331 h 3376719"/>
              <a:gd name="connsiteX41" fmla="*/ 1203169 w 1683569"/>
              <a:gd name="connsiteY41" fmla="*/ 2922620 h 3376719"/>
              <a:gd name="connsiteX42" fmla="*/ 1072680 w 1683569"/>
              <a:gd name="connsiteY42" fmla="*/ 2878034 h 3376719"/>
              <a:gd name="connsiteX43" fmla="*/ 969738 w 1683569"/>
              <a:gd name="connsiteY43" fmla="*/ 2715407 h 3376719"/>
              <a:gd name="connsiteX44" fmla="*/ 897087 w 1683569"/>
              <a:gd name="connsiteY44" fmla="*/ 2603049 h 3376719"/>
              <a:gd name="connsiteX45" fmla="*/ 1026579 w 1683569"/>
              <a:gd name="connsiteY45" fmla="*/ 2490770 h 3376719"/>
              <a:gd name="connsiteX46" fmla="*/ 1208210 w 1683569"/>
              <a:gd name="connsiteY46" fmla="*/ 2249744 h 3376719"/>
              <a:gd name="connsiteX47" fmla="*/ 1332996 w 1683569"/>
              <a:gd name="connsiteY47" fmla="*/ 2041342 h 3376719"/>
              <a:gd name="connsiteX48" fmla="*/ 1391689 w 1683569"/>
              <a:gd name="connsiteY48" fmla="*/ 1994730 h 3376719"/>
              <a:gd name="connsiteX49" fmla="*/ 1108987 w 1683569"/>
              <a:gd name="connsiteY49" fmla="*/ 1914680 h 3376719"/>
              <a:gd name="connsiteX50" fmla="*/ 783737 w 1683569"/>
              <a:gd name="connsiteY50" fmla="*/ 2334862 h 3376719"/>
              <a:gd name="connsiteX51" fmla="*/ 694268 w 1683569"/>
              <a:gd name="connsiteY51" fmla="*/ 2432476 h 3376719"/>
              <a:gd name="connsiteX52" fmla="*/ 661810 w 1683569"/>
              <a:gd name="connsiteY52" fmla="*/ 2456796 h 3376719"/>
              <a:gd name="connsiteX53" fmla="*/ 461346 w 1683569"/>
              <a:gd name="connsiteY53" fmla="*/ 2750315 h 3376719"/>
              <a:gd name="connsiteX54" fmla="*/ 356069 w 1683569"/>
              <a:gd name="connsiteY54" fmla="*/ 2896230 h 3376719"/>
              <a:gd name="connsiteX55" fmla="*/ 269963 w 1683569"/>
              <a:gd name="connsiteY55" fmla="*/ 3049914 h 3376719"/>
              <a:gd name="connsiteX56" fmla="*/ 300235 w 1683569"/>
              <a:gd name="connsiteY56" fmla="*/ 3090108 h 3376719"/>
              <a:gd name="connsiteX57" fmla="*/ 246923 w 1683569"/>
              <a:gd name="connsiteY57" fmla="*/ 3175901 h 3376719"/>
              <a:gd name="connsiteX58" fmla="*/ 224556 w 1683569"/>
              <a:gd name="connsiteY58" fmla="*/ 3284662 h 3376719"/>
              <a:gd name="connsiteX59" fmla="*/ 274840 w 1683569"/>
              <a:gd name="connsiteY59" fmla="*/ 3375522 h 3376719"/>
              <a:gd name="connsiteX60" fmla="*/ 92034 w 1683569"/>
              <a:gd name="connsiteY60" fmla="*/ 3247846 h 3376719"/>
              <a:gd name="connsiteX61" fmla="*/ 69343 w 1683569"/>
              <a:gd name="connsiteY61" fmla="*/ 3121881 h 3376719"/>
              <a:gd name="connsiteX62" fmla="*/ 177467 w 1683569"/>
              <a:gd name="connsiteY62" fmla="*/ 2871911 h 3376719"/>
              <a:gd name="connsiteX63" fmla="*/ 295357 w 1683569"/>
              <a:gd name="connsiteY63" fmla="*/ 2665535 h 3376719"/>
              <a:gd name="connsiteX64" fmla="*/ 471941 w 1683569"/>
              <a:gd name="connsiteY64" fmla="*/ 2355803 h 3376719"/>
              <a:gd name="connsiteX65" fmla="*/ 666856 w 1683569"/>
              <a:gd name="connsiteY65" fmla="*/ 2063973 h 3376719"/>
              <a:gd name="connsiteX66" fmla="*/ 758847 w 1683569"/>
              <a:gd name="connsiteY66" fmla="*/ 1841722 h 3376719"/>
              <a:gd name="connsiteX67" fmla="*/ 769947 w 1683569"/>
              <a:gd name="connsiteY67" fmla="*/ 1827198 h 3376719"/>
              <a:gd name="connsiteX68" fmla="*/ 797864 w 1683569"/>
              <a:gd name="connsiteY68" fmla="*/ 1760320 h 3376719"/>
              <a:gd name="connsiteX69" fmla="*/ 753129 w 1683569"/>
              <a:gd name="connsiteY69" fmla="*/ 1616769 h 3376719"/>
              <a:gd name="connsiteX70" fmla="*/ 813840 w 1683569"/>
              <a:gd name="connsiteY70" fmla="*/ 1441130 h 3376719"/>
              <a:gd name="connsiteX71" fmla="*/ 903645 w 1683569"/>
              <a:gd name="connsiteY71" fmla="*/ 1306699 h 3376719"/>
              <a:gd name="connsiteX72" fmla="*/ 870179 w 1683569"/>
              <a:gd name="connsiteY72" fmla="*/ 1188481 h 3376719"/>
              <a:gd name="connsiteX73" fmla="*/ 867824 w 1683569"/>
              <a:gd name="connsiteY73" fmla="*/ 1201992 h 3376719"/>
              <a:gd name="connsiteX74" fmla="*/ 857734 w 1683569"/>
              <a:gd name="connsiteY74" fmla="*/ 1220569 h 3376719"/>
              <a:gd name="connsiteX75" fmla="*/ 702677 w 1683569"/>
              <a:gd name="connsiteY75" fmla="*/ 1161459 h 3376719"/>
              <a:gd name="connsiteX76" fmla="*/ 550142 w 1683569"/>
              <a:gd name="connsiteY76" fmla="*/ 1103364 h 3376719"/>
              <a:gd name="connsiteX77" fmla="*/ 406185 w 1683569"/>
              <a:gd name="connsiteY77" fmla="*/ 1036486 h 3376719"/>
              <a:gd name="connsiteX78" fmla="*/ 643479 w 1683569"/>
              <a:gd name="connsiteY78" fmla="*/ 686559 h 3376719"/>
              <a:gd name="connsiteX79" fmla="*/ 833012 w 1683569"/>
              <a:gd name="connsiteY79" fmla="*/ 569016 h 3376719"/>
              <a:gd name="connsiteX80" fmla="*/ 822585 w 1683569"/>
              <a:gd name="connsiteY80" fmla="*/ 538280 h 3376719"/>
              <a:gd name="connsiteX81" fmla="*/ 681487 w 1683569"/>
              <a:gd name="connsiteY81" fmla="*/ 616641 h 3376719"/>
              <a:gd name="connsiteX82" fmla="*/ 646170 w 1683569"/>
              <a:gd name="connsiteY82" fmla="*/ 599078 h 3376719"/>
              <a:gd name="connsiteX83" fmla="*/ 642807 w 1683569"/>
              <a:gd name="connsiteY83" fmla="*/ 597389 h 3376719"/>
              <a:gd name="connsiteX84" fmla="*/ 581759 w 1683569"/>
              <a:gd name="connsiteY84" fmla="*/ 681493 h 3376719"/>
              <a:gd name="connsiteX85" fmla="*/ 614721 w 1683569"/>
              <a:gd name="connsiteY85" fmla="*/ 601104 h 3376719"/>
              <a:gd name="connsiteX86" fmla="*/ 606481 w 1683569"/>
              <a:gd name="connsiteY86" fmla="*/ 572732 h 3376719"/>
              <a:gd name="connsiteX87" fmla="*/ 534670 w 1683569"/>
              <a:gd name="connsiteY87" fmla="*/ 602455 h 3376719"/>
              <a:gd name="connsiteX88" fmla="*/ 548629 w 1683569"/>
              <a:gd name="connsiteY88" fmla="*/ 543008 h 3376719"/>
              <a:gd name="connsiteX89" fmla="*/ 579236 w 1683569"/>
              <a:gd name="connsiteY89" fmla="*/ 525107 h 3376719"/>
              <a:gd name="connsiteX90" fmla="*/ 583945 w 1683569"/>
              <a:gd name="connsiteY90" fmla="*/ 522404 h 3376719"/>
              <a:gd name="connsiteX91" fmla="*/ 588991 w 1683569"/>
              <a:gd name="connsiteY91" fmla="*/ 519702 h 3376719"/>
              <a:gd name="connsiteX92" fmla="*/ 536688 w 1683569"/>
              <a:gd name="connsiteY92" fmla="*/ 442691 h 3376719"/>
              <a:gd name="connsiteX93" fmla="*/ 598240 w 1683569"/>
              <a:gd name="connsiteY93" fmla="*/ 365005 h 3376719"/>
              <a:gd name="connsiteX94" fmla="*/ 667024 w 1683569"/>
              <a:gd name="connsiteY94" fmla="*/ 367369 h 3376719"/>
              <a:gd name="connsiteX95" fmla="*/ 674760 w 1683569"/>
              <a:gd name="connsiteY95" fmla="*/ 321771 h 3376719"/>
              <a:gd name="connsiteX96" fmla="*/ 680310 w 1683569"/>
              <a:gd name="connsiteY96" fmla="*/ 316029 h 3376719"/>
              <a:gd name="connsiteX97" fmla="*/ 711926 w 1683569"/>
              <a:gd name="connsiteY97" fmla="*/ 297114 h 3376719"/>
              <a:gd name="connsiteX98" fmla="*/ 735975 w 1683569"/>
              <a:gd name="connsiteY98" fmla="*/ 331228 h 3376719"/>
              <a:gd name="connsiteX99" fmla="*/ 772301 w 1683569"/>
              <a:gd name="connsiteY99" fmla="*/ 248138 h 3376719"/>
              <a:gd name="connsiteX100" fmla="*/ 831667 w 1683569"/>
              <a:gd name="connsiteY100" fmla="*/ 187340 h 3376719"/>
              <a:gd name="connsiteX101" fmla="*/ 864461 w 1683569"/>
              <a:gd name="connsiteY101" fmla="*/ 72499 h 3376719"/>
              <a:gd name="connsiteX102" fmla="*/ 1033960 w 1683569"/>
              <a:gd name="connsiteY102" fmla="*/ 259 h 3376719"/>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4556 w 1683569"/>
              <a:gd name="connsiteY58" fmla="*/ 3284662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16477 w 1683569"/>
              <a:gd name="connsiteY58" fmla="*/ 326858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7249 w 1683569"/>
              <a:gd name="connsiteY58" fmla="*/ 326054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53229"/>
              <a:gd name="connsiteX1" fmla="*/ 525423 w 1683569"/>
              <a:gd name="connsiteY1" fmla="*/ 941606 h 3353229"/>
              <a:gd name="connsiteX2" fmla="*/ 670178 w 1683569"/>
              <a:gd name="connsiteY2" fmla="*/ 1048312 h 3353229"/>
              <a:gd name="connsiteX3" fmla="*/ 759023 w 1683569"/>
              <a:gd name="connsiteY3" fmla="*/ 1083908 h 3353229"/>
              <a:gd name="connsiteX4" fmla="*/ 811168 w 1683569"/>
              <a:gd name="connsiteY4" fmla="*/ 1043096 h 3353229"/>
              <a:gd name="connsiteX5" fmla="*/ 854480 w 1683569"/>
              <a:gd name="connsiteY5" fmla="*/ 1022537 h 3353229"/>
              <a:gd name="connsiteX6" fmla="*/ 752589 w 1683569"/>
              <a:gd name="connsiteY6" fmla="*/ 812645 h 3353229"/>
              <a:gd name="connsiteX7" fmla="*/ 1033960 w 1683569"/>
              <a:gd name="connsiteY7" fmla="*/ 259 h 3353229"/>
              <a:gd name="connsiteX8" fmla="*/ 1165998 w 1683569"/>
              <a:gd name="connsiteY8" fmla="*/ 56962 h 3353229"/>
              <a:gd name="connsiteX9" fmla="*/ 1216451 w 1683569"/>
              <a:gd name="connsiteY9" fmla="*/ 152550 h 3353229"/>
              <a:gd name="connsiteX10" fmla="*/ 1228223 w 1683569"/>
              <a:gd name="connsiteY10" fmla="*/ 250502 h 3353229"/>
              <a:gd name="connsiteX11" fmla="*/ 1244031 w 1683569"/>
              <a:gd name="connsiteY11" fmla="*/ 300154 h 3353229"/>
              <a:gd name="connsiteX12" fmla="*/ 1228559 w 1683569"/>
              <a:gd name="connsiteY12" fmla="*/ 355548 h 3353229"/>
              <a:gd name="connsiteX13" fmla="*/ 1217964 w 1683569"/>
              <a:gd name="connsiteY13" fmla="*/ 469713 h 3353229"/>
              <a:gd name="connsiteX14" fmla="*/ 1143463 w 1683569"/>
              <a:gd name="connsiteY14" fmla="*/ 479170 h 3353229"/>
              <a:gd name="connsiteX15" fmla="*/ 1263708 w 1683569"/>
              <a:gd name="connsiteY15" fmla="*/ 543008 h 3353229"/>
              <a:gd name="connsiteX16" fmla="*/ 1335958 w 1683569"/>
              <a:gd name="connsiteY16" fmla="*/ 805226 h 3353229"/>
              <a:gd name="connsiteX17" fmla="*/ 1398778 w 1683569"/>
              <a:gd name="connsiteY17" fmla="*/ 926102 h 3353229"/>
              <a:gd name="connsiteX18" fmla="*/ 1507165 w 1683569"/>
              <a:gd name="connsiteY18" fmla="*/ 847468 h 3353229"/>
              <a:gd name="connsiteX19" fmla="*/ 1529801 w 1683569"/>
              <a:gd name="connsiteY19" fmla="*/ 709527 h 3353229"/>
              <a:gd name="connsiteX20" fmla="*/ 1586639 w 1683569"/>
              <a:gd name="connsiteY20" fmla="*/ 695473 h 3353229"/>
              <a:gd name="connsiteX21" fmla="*/ 1616918 w 1683569"/>
              <a:gd name="connsiteY21" fmla="*/ 726731 h 3353229"/>
              <a:gd name="connsiteX22" fmla="*/ 1636915 w 1683569"/>
              <a:gd name="connsiteY22" fmla="*/ 762102 h 3353229"/>
              <a:gd name="connsiteX23" fmla="*/ 1634826 w 1683569"/>
              <a:gd name="connsiteY23" fmla="*/ 832736 h 3353229"/>
              <a:gd name="connsiteX24" fmla="*/ 1492272 w 1683569"/>
              <a:gd name="connsiteY24" fmla="*/ 1038306 h 3353229"/>
              <a:gd name="connsiteX25" fmla="*/ 1305920 w 1683569"/>
              <a:gd name="connsiteY25" fmla="*/ 1081746 h 3353229"/>
              <a:gd name="connsiteX26" fmla="*/ 1286243 w 1683569"/>
              <a:gd name="connsiteY26" fmla="*/ 1397558 h 3353229"/>
              <a:gd name="connsiteX27" fmla="*/ 1267912 w 1683569"/>
              <a:gd name="connsiteY27" fmla="*/ 1466125 h 3353229"/>
              <a:gd name="connsiteX28" fmla="*/ 1245377 w 1683569"/>
              <a:gd name="connsiteY28" fmla="*/ 1533679 h 3353229"/>
              <a:gd name="connsiteX29" fmla="*/ 1219310 w 1683569"/>
              <a:gd name="connsiteY29" fmla="*/ 1589748 h 3353229"/>
              <a:gd name="connsiteX30" fmla="*/ 1223009 w 1683569"/>
              <a:gd name="connsiteY30" fmla="*/ 1612716 h 3353229"/>
              <a:gd name="connsiteX31" fmla="*/ 1490576 w 1683569"/>
              <a:gd name="connsiteY31" fmla="*/ 1747485 h 3353229"/>
              <a:gd name="connsiteX32" fmla="*/ 1558182 w 1683569"/>
              <a:gd name="connsiteY32" fmla="*/ 1805919 h 3353229"/>
              <a:gd name="connsiteX33" fmla="*/ 1584081 w 1683569"/>
              <a:gd name="connsiteY33" fmla="*/ 1827198 h 3353229"/>
              <a:gd name="connsiteX34" fmla="*/ 1664132 w 1683569"/>
              <a:gd name="connsiteY34" fmla="*/ 1926501 h 3353229"/>
              <a:gd name="connsiteX35" fmla="*/ 1666318 w 1683569"/>
              <a:gd name="connsiteY35" fmla="*/ 2067013 h 3353229"/>
              <a:gd name="connsiteX36" fmla="*/ 1213760 w 1683569"/>
              <a:gd name="connsiteY36" fmla="*/ 2506110 h 3353229"/>
              <a:gd name="connsiteX37" fmla="*/ 1159279 w 1683569"/>
              <a:gd name="connsiteY37" fmla="*/ 2601469 h 3353229"/>
              <a:gd name="connsiteX38" fmla="*/ 1196613 w 1683569"/>
              <a:gd name="connsiteY38" fmla="*/ 2603246 h 3353229"/>
              <a:gd name="connsiteX39" fmla="*/ 1150190 w 1683569"/>
              <a:gd name="connsiteY39" fmla="*/ 2702014 h 3353229"/>
              <a:gd name="connsiteX40" fmla="*/ 1154394 w 1683569"/>
              <a:gd name="connsiteY40" fmla="*/ 2802331 h 3353229"/>
              <a:gd name="connsiteX41" fmla="*/ 1203169 w 1683569"/>
              <a:gd name="connsiteY41" fmla="*/ 2922620 h 3353229"/>
              <a:gd name="connsiteX42" fmla="*/ 1072680 w 1683569"/>
              <a:gd name="connsiteY42" fmla="*/ 2878034 h 3353229"/>
              <a:gd name="connsiteX43" fmla="*/ 969738 w 1683569"/>
              <a:gd name="connsiteY43" fmla="*/ 2715407 h 3353229"/>
              <a:gd name="connsiteX44" fmla="*/ 897087 w 1683569"/>
              <a:gd name="connsiteY44" fmla="*/ 2603049 h 3353229"/>
              <a:gd name="connsiteX45" fmla="*/ 1026579 w 1683569"/>
              <a:gd name="connsiteY45" fmla="*/ 2490770 h 3353229"/>
              <a:gd name="connsiteX46" fmla="*/ 1208210 w 1683569"/>
              <a:gd name="connsiteY46" fmla="*/ 2249744 h 3353229"/>
              <a:gd name="connsiteX47" fmla="*/ 1332996 w 1683569"/>
              <a:gd name="connsiteY47" fmla="*/ 2041342 h 3353229"/>
              <a:gd name="connsiteX48" fmla="*/ 1391689 w 1683569"/>
              <a:gd name="connsiteY48" fmla="*/ 1994730 h 3353229"/>
              <a:gd name="connsiteX49" fmla="*/ 1108987 w 1683569"/>
              <a:gd name="connsiteY49" fmla="*/ 1914680 h 3353229"/>
              <a:gd name="connsiteX50" fmla="*/ 783737 w 1683569"/>
              <a:gd name="connsiteY50" fmla="*/ 2334862 h 3353229"/>
              <a:gd name="connsiteX51" fmla="*/ 694268 w 1683569"/>
              <a:gd name="connsiteY51" fmla="*/ 2432476 h 3353229"/>
              <a:gd name="connsiteX52" fmla="*/ 661810 w 1683569"/>
              <a:gd name="connsiteY52" fmla="*/ 2456796 h 3353229"/>
              <a:gd name="connsiteX53" fmla="*/ 461346 w 1683569"/>
              <a:gd name="connsiteY53" fmla="*/ 2750315 h 3353229"/>
              <a:gd name="connsiteX54" fmla="*/ 356069 w 1683569"/>
              <a:gd name="connsiteY54" fmla="*/ 2896230 h 3353229"/>
              <a:gd name="connsiteX55" fmla="*/ 269963 w 1683569"/>
              <a:gd name="connsiteY55" fmla="*/ 3049914 h 3353229"/>
              <a:gd name="connsiteX56" fmla="*/ 300235 w 1683569"/>
              <a:gd name="connsiteY56" fmla="*/ 3090108 h 3353229"/>
              <a:gd name="connsiteX57" fmla="*/ 246923 w 1683569"/>
              <a:gd name="connsiteY57" fmla="*/ 3175901 h 3353229"/>
              <a:gd name="connsiteX58" fmla="*/ 227249 w 1683569"/>
              <a:gd name="connsiteY58" fmla="*/ 3260541 h 3353229"/>
              <a:gd name="connsiteX59" fmla="*/ 285612 w 1683569"/>
              <a:gd name="connsiteY59" fmla="*/ 3343360 h 3353229"/>
              <a:gd name="connsiteX60" fmla="*/ 92034 w 1683569"/>
              <a:gd name="connsiteY60" fmla="*/ 3247846 h 3353229"/>
              <a:gd name="connsiteX61" fmla="*/ 69343 w 1683569"/>
              <a:gd name="connsiteY61" fmla="*/ 3121881 h 3353229"/>
              <a:gd name="connsiteX62" fmla="*/ 177467 w 1683569"/>
              <a:gd name="connsiteY62" fmla="*/ 2871911 h 3353229"/>
              <a:gd name="connsiteX63" fmla="*/ 295357 w 1683569"/>
              <a:gd name="connsiteY63" fmla="*/ 2665535 h 3353229"/>
              <a:gd name="connsiteX64" fmla="*/ 471941 w 1683569"/>
              <a:gd name="connsiteY64" fmla="*/ 2355803 h 3353229"/>
              <a:gd name="connsiteX65" fmla="*/ 666856 w 1683569"/>
              <a:gd name="connsiteY65" fmla="*/ 2063973 h 3353229"/>
              <a:gd name="connsiteX66" fmla="*/ 758847 w 1683569"/>
              <a:gd name="connsiteY66" fmla="*/ 1841722 h 3353229"/>
              <a:gd name="connsiteX67" fmla="*/ 769947 w 1683569"/>
              <a:gd name="connsiteY67" fmla="*/ 1827198 h 3353229"/>
              <a:gd name="connsiteX68" fmla="*/ 797864 w 1683569"/>
              <a:gd name="connsiteY68" fmla="*/ 1760320 h 3353229"/>
              <a:gd name="connsiteX69" fmla="*/ 753129 w 1683569"/>
              <a:gd name="connsiteY69" fmla="*/ 1616769 h 3353229"/>
              <a:gd name="connsiteX70" fmla="*/ 813840 w 1683569"/>
              <a:gd name="connsiteY70" fmla="*/ 1441130 h 3353229"/>
              <a:gd name="connsiteX71" fmla="*/ 903645 w 1683569"/>
              <a:gd name="connsiteY71" fmla="*/ 1306699 h 3353229"/>
              <a:gd name="connsiteX72" fmla="*/ 870179 w 1683569"/>
              <a:gd name="connsiteY72" fmla="*/ 1188481 h 3353229"/>
              <a:gd name="connsiteX73" fmla="*/ 867824 w 1683569"/>
              <a:gd name="connsiteY73" fmla="*/ 1201992 h 3353229"/>
              <a:gd name="connsiteX74" fmla="*/ 857734 w 1683569"/>
              <a:gd name="connsiteY74" fmla="*/ 1220569 h 3353229"/>
              <a:gd name="connsiteX75" fmla="*/ 702677 w 1683569"/>
              <a:gd name="connsiteY75" fmla="*/ 1161459 h 3353229"/>
              <a:gd name="connsiteX76" fmla="*/ 550142 w 1683569"/>
              <a:gd name="connsiteY76" fmla="*/ 1103364 h 3353229"/>
              <a:gd name="connsiteX77" fmla="*/ 406185 w 1683569"/>
              <a:gd name="connsiteY77" fmla="*/ 1036486 h 3353229"/>
              <a:gd name="connsiteX78" fmla="*/ 643479 w 1683569"/>
              <a:gd name="connsiteY78" fmla="*/ 686559 h 3353229"/>
              <a:gd name="connsiteX79" fmla="*/ 833012 w 1683569"/>
              <a:gd name="connsiteY79" fmla="*/ 569016 h 3353229"/>
              <a:gd name="connsiteX80" fmla="*/ 822585 w 1683569"/>
              <a:gd name="connsiteY80" fmla="*/ 538280 h 3353229"/>
              <a:gd name="connsiteX81" fmla="*/ 681487 w 1683569"/>
              <a:gd name="connsiteY81" fmla="*/ 616641 h 3353229"/>
              <a:gd name="connsiteX82" fmla="*/ 646170 w 1683569"/>
              <a:gd name="connsiteY82" fmla="*/ 599078 h 3353229"/>
              <a:gd name="connsiteX83" fmla="*/ 642807 w 1683569"/>
              <a:gd name="connsiteY83" fmla="*/ 597389 h 3353229"/>
              <a:gd name="connsiteX84" fmla="*/ 581759 w 1683569"/>
              <a:gd name="connsiteY84" fmla="*/ 681493 h 3353229"/>
              <a:gd name="connsiteX85" fmla="*/ 614721 w 1683569"/>
              <a:gd name="connsiteY85" fmla="*/ 601104 h 3353229"/>
              <a:gd name="connsiteX86" fmla="*/ 606481 w 1683569"/>
              <a:gd name="connsiteY86" fmla="*/ 572732 h 3353229"/>
              <a:gd name="connsiteX87" fmla="*/ 534670 w 1683569"/>
              <a:gd name="connsiteY87" fmla="*/ 602455 h 3353229"/>
              <a:gd name="connsiteX88" fmla="*/ 548629 w 1683569"/>
              <a:gd name="connsiteY88" fmla="*/ 543008 h 3353229"/>
              <a:gd name="connsiteX89" fmla="*/ 579236 w 1683569"/>
              <a:gd name="connsiteY89" fmla="*/ 525107 h 3353229"/>
              <a:gd name="connsiteX90" fmla="*/ 583945 w 1683569"/>
              <a:gd name="connsiteY90" fmla="*/ 522404 h 3353229"/>
              <a:gd name="connsiteX91" fmla="*/ 588991 w 1683569"/>
              <a:gd name="connsiteY91" fmla="*/ 519702 h 3353229"/>
              <a:gd name="connsiteX92" fmla="*/ 536688 w 1683569"/>
              <a:gd name="connsiteY92" fmla="*/ 442691 h 3353229"/>
              <a:gd name="connsiteX93" fmla="*/ 598240 w 1683569"/>
              <a:gd name="connsiteY93" fmla="*/ 365005 h 3353229"/>
              <a:gd name="connsiteX94" fmla="*/ 667024 w 1683569"/>
              <a:gd name="connsiteY94" fmla="*/ 367369 h 3353229"/>
              <a:gd name="connsiteX95" fmla="*/ 674760 w 1683569"/>
              <a:gd name="connsiteY95" fmla="*/ 321771 h 3353229"/>
              <a:gd name="connsiteX96" fmla="*/ 680310 w 1683569"/>
              <a:gd name="connsiteY96" fmla="*/ 316029 h 3353229"/>
              <a:gd name="connsiteX97" fmla="*/ 711926 w 1683569"/>
              <a:gd name="connsiteY97" fmla="*/ 297114 h 3353229"/>
              <a:gd name="connsiteX98" fmla="*/ 735975 w 1683569"/>
              <a:gd name="connsiteY98" fmla="*/ 331228 h 3353229"/>
              <a:gd name="connsiteX99" fmla="*/ 772301 w 1683569"/>
              <a:gd name="connsiteY99" fmla="*/ 248138 h 3353229"/>
              <a:gd name="connsiteX100" fmla="*/ 831667 w 1683569"/>
              <a:gd name="connsiteY100" fmla="*/ 187340 h 3353229"/>
              <a:gd name="connsiteX101" fmla="*/ 864461 w 1683569"/>
              <a:gd name="connsiteY101" fmla="*/ 72499 h 3353229"/>
              <a:gd name="connsiteX102" fmla="*/ 1033960 w 1683569"/>
              <a:gd name="connsiteY102" fmla="*/ 259 h 3353229"/>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0235 w 1683569"/>
              <a:gd name="connsiteY56" fmla="*/ 3090108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71646 w 1683569"/>
              <a:gd name="connsiteY31" fmla="*/ 1797878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84081 w 1683569"/>
              <a:gd name="connsiteY31" fmla="*/ 1827198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4675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683569" h="3351472">
                <a:moveTo>
                  <a:pt x="752589" y="812645"/>
                </a:moveTo>
                <a:cubicBezTo>
                  <a:pt x="710618" y="820010"/>
                  <a:pt x="572603" y="913682"/>
                  <a:pt x="525423" y="941606"/>
                </a:cubicBezTo>
                <a:cubicBezTo>
                  <a:pt x="585776" y="1001444"/>
                  <a:pt x="631245" y="1024595"/>
                  <a:pt x="670178" y="1048312"/>
                </a:cubicBezTo>
                <a:cubicBezTo>
                  <a:pt x="709111" y="1072029"/>
                  <a:pt x="735525" y="1084777"/>
                  <a:pt x="759023" y="1083908"/>
                </a:cubicBezTo>
                <a:cubicBezTo>
                  <a:pt x="782521" y="1083039"/>
                  <a:pt x="791867" y="1061814"/>
                  <a:pt x="811168" y="1043096"/>
                </a:cubicBezTo>
                <a:lnTo>
                  <a:pt x="854480" y="1022537"/>
                </a:lnTo>
                <a:cubicBezTo>
                  <a:pt x="782817" y="963294"/>
                  <a:pt x="785285" y="874569"/>
                  <a:pt x="752589" y="812645"/>
                </a:cubicBezTo>
                <a:close/>
                <a:moveTo>
                  <a:pt x="1033960" y="259"/>
                </a:moveTo>
                <a:cubicBezTo>
                  <a:pt x="1089353" y="3003"/>
                  <a:pt x="1138502" y="27238"/>
                  <a:pt x="1165998" y="56962"/>
                </a:cubicBezTo>
                <a:cubicBezTo>
                  <a:pt x="1199129" y="93103"/>
                  <a:pt x="1197783" y="107289"/>
                  <a:pt x="1216451" y="152550"/>
                </a:cubicBezTo>
                <a:cubicBezTo>
                  <a:pt x="1254794" y="244760"/>
                  <a:pt x="1223009" y="202539"/>
                  <a:pt x="1228223" y="250502"/>
                </a:cubicBezTo>
                <a:cubicBezTo>
                  <a:pt x="1230914" y="275497"/>
                  <a:pt x="1245377" y="274146"/>
                  <a:pt x="1244031" y="300154"/>
                </a:cubicBezTo>
                <a:cubicBezTo>
                  <a:pt x="1242518" y="325149"/>
                  <a:pt x="1234277" y="305896"/>
                  <a:pt x="1228559" y="355548"/>
                </a:cubicBezTo>
                <a:cubicBezTo>
                  <a:pt x="1224187" y="390675"/>
                  <a:pt x="1225364" y="427492"/>
                  <a:pt x="1217964" y="469713"/>
                </a:cubicBezTo>
                <a:lnTo>
                  <a:pt x="1143463" y="479170"/>
                </a:lnTo>
                <a:cubicBezTo>
                  <a:pt x="1150694" y="595024"/>
                  <a:pt x="1162251" y="510267"/>
                  <a:pt x="1263708" y="543008"/>
                </a:cubicBezTo>
                <a:cubicBezTo>
                  <a:pt x="1336528" y="626675"/>
                  <a:pt x="1322983" y="740931"/>
                  <a:pt x="1335958" y="805226"/>
                </a:cubicBezTo>
                <a:cubicBezTo>
                  <a:pt x="1361491" y="869521"/>
                  <a:pt x="1374115" y="890594"/>
                  <a:pt x="1398778" y="926102"/>
                </a:cubicBezTo>
                <a:cubicBezTo>
                  <a:pt x="1445026" y="919685"/>
                  <a:pt x="1485030" y="884010"/>
                  <a:pt x="1507165" y="847468"/>
                </a:cubicBezTo>
                <a:cubicBezTo>
                  <a:pt x="1484090" y="818966"/>
                  <a:pt x="1457572" y="792113"/>
                  <a:pt x="1529801" y="709527"/>
                </a:cubicBezTo>
                <a:cubicBezTo>
                  <a:pt x="1554523" y="703785"/>
                  <a:pt x="1567299" y="687367"/>
                  <a:pt x="1586639" y="695473"/>
                </a:cubicBezTo>
                <a:cubicBezTo>
                  <a:pt x="1593198" y="699526"/>
                  <a:pt x="1610359" y="722678"/>
                  <a:pt x="1616918" y="726731"/>
                </a:cubicBezTo>
                <a:cubicBezTo>
                  <a:pt x="1632390" y="740242"/>
                  <a:pt x="1613963" y="745963"/>
                  <a:pt x="1636915" y="762102"/>
                </a:cubicBezTo>
                <a:cubicBezTo>
                  <a:pt x="1641367" y="776196"/>
                  <a:pt x="1625471" y="789382"/>
                  <a:pt x="1634826" y="832736"/>
                </a:cubicBezTo>
                <a:cubicBezTo>
                  <a:pt x="1609018" y="876090"/>
                  <a:pt x="1538113" y="983403"/>
                  <a:pt x="1492272" y="1038306"/>
                </a:cubicBezTo>
                <a:cubicBezTo>
                  <a:pt x="1432966" y="1103930"/>
                  <a:pt x="1372685" y="1175308"/>
                  <a:pt x="1305920" y="1081746"/>
                </a:cubicBezTo>
                <a:cubicBezTo>
                  <a:pt x="1290952" y="1166188"/>
                  <a:pt x="1270098" y="1310752"/>
                  <a:pt x="1286243" y="1397558"/>
                </a:cubicBezTo>
                <a:cubicBezTo>
                  <a:pt x="1296838" y="1453628"/>
                  <a:pt x="1285907" y="1415798"/>
                  <a:pt x="1267912" y="1466125"/>
                </a:cubicBezTo>
                <a:cubicBezTo>
                  <a:pt x="1261017" y="1486053"/>
                  <a:pt x="1262194" y="1508346"/>
                  <a:pt x="1245377" y="1533679"/>
                </a:cubicBezTo>
                <a:cubicBezTo>
                  <a:pt x="1237304" y="1554282"/>
                  <a:pt x="1223009" y="1576575"/>
                  <a:pt x="1219310" y="1589748"/>
                </a:cubicBezTo>
                <a:cubicBezTo>
                  <a:pt x="1220487" y="1597179"/>
                  <a:pt x="1267611" y="1599925"/>
                  <a:pt x="1268788" y="1607356"/>
                </a:cubicBezTo>
                <a:cubicBezTo>
                  <a:pt x="1329583" y="1646931"/>
                  <a:pt x="1494404" y="1740059"/>
                  <a:pt x="1567924" y="1792356"/>
                </a:cubicBezTo>
                <a:cubicBezTo>
                  <a:pt x="1592309" y="1828835"/>
                  <a:pt x="1638906" y="1874485"/>
                  <a:pt x="1664132" y="1926501"/>
                </a:cubicBezTo>
                <a:cubicBezTo>
                  <a:pt x="1685658" y="1970411"/>
                  <a:pt x="1693226" y="2027832"/>
                  <a:pt x="1666318" y="2067013"/>
                </a:cubicBezTo>
                <a:lnTo>
                  <a:pt x="1213760" y="2506110"/>
                </a:lnTo>
                <a:cubicBezTo>
                  <a:pt x="1198792" y="2525700"/>
                  <a:pt x="1169874" y="2572759"/>
                  <a:pt x="1159279" y="2601469"/>
                </a:cubicBezTo>
                <a:lnTo>
                  <a:pt x="1196613" y="2603246"/>
                </a:lnTo>
                <a:cubicBezTo>
                  <a:pt x="1186017" y="2626214"/>
                  <a:pt x="1155571" y="2665535"/>
                  <a:pt x="1150190" y="2702014"/>
                </a:cubicBezTo>
                <a:cubicBezTo>
                  <a:pt x="1145649" y="2729711"/>
                  <a:pt x="1151367" y="2773621"/>
                  <a:pt x="1154394" y="2802331"/>
                </a:cubicBezTo>
                <a:cubicBezTo>
                  <a:pt x="1190740" y="2881413"/>
                  <a:pt x="1200643" y="2890107"/>
                  <a:pt x="1203169" y="2922620"/>
                </a:cubicBezTo>
                <a:cubicBezTo>
                  <a:pt x="1173889" y="2966544"/>
                  <a:pt x="1112483" y="2910783"/>
                  <a:pt x="1072680" y="2878034"/>
                </a:cubicBezTo>
                <a:cubicBezTo>
                  <a:pt x="995177" y="2837245"/>
                  <a:pt x="999003" y="2761238"/>
                  <a:pt x="969738" y="2715407"/>
                </a:cubicBezTo>
                <a:cubicBezTo>
                  <a:pt x="940473" y="2669576"/>
                  <a:pt x="887614" y="2644956"/>
                  <a:pt x="897087" y="2603049"/>
                </a:cubicBezTo>
                <a:cubicBezTo>
                  <a:pt x="890404" y="2526300"/>
                  <a:pt x="1022879" y="2492459"/>
                  <a:pt x="1026579" y="2490770"/>
                </a:cubicBezTo>
                <a:cubicBezTo>
                  <a:pt x="1064923" y="2472869"/>
                  <a:pt x="1185170" y="2310542"/>
                  <a:pt x="1208210" y="2249744"/>
                </a:cubicBezTo>
                <a:cubicBezTo>
                  <a:pt x="1241677" y="2159898"/>
                  <a:pt x="1243512" y="2093358"/>
                  <a:pt x="1314146" y="2041342"/>
                </a:cubicBezTo>
                <a:cubicBezTo>
                  <a:pt x="1334327" y="2026481"/>
                  <a:pt x="1378571" y="2011619"/>
                  <a:pt x="1391689" y="1994730"/>
                </a:cubicBezTo>
                <a:cubicBezTo>
                  <a:pt x="1292100" y="1938587"/>
                  <a:pt x="1187531" y="1919812"/>
                  <a:pt x="1114373" y="1903959"/>
                </a:cubicBezTo>
                <a:cubicBezTo>
                  <a:pt x="986180" y="2075882"/>
                  <a:pt x="859267" y="2245353"/>
                  <a:pt x="778351" y="2334862"/>
                </a:cubicBezTo>
                <a:cubicBezTo>
                  <a:pt x="760525" y="2366950"/>
                  <a:pt x="727737" y="2392414"/>
                  <a:pt x="696961" y="2416395"/>
                </a:cubicBezTo>
                <a:cubicBezTo>
                  <a:pt x="683003" y="2426866"/>
                  <a:pt x="666682" y="2435582"/>
                  <a:pt x="653732" y="2448755"/>
                </a:cubicBezTo>
                <a:lnTo>
                  <a:pt x="461346" y="2744955"/>
                </a:lnTo>
                <a:cubicBezTo>
                  <a:pt x="426366" y="2790554"/>
                  <a:pt x="387851" y="2832142"/>
                  <a:pt x="353376" y="2885509"/>
                </a:cubicBezTo>
                <a:lnTo>
                  <a:pt x="269963" y="3025792"/>
                </a:lnTo>
                <a:cubicBezTo>
                  <a:pt x="295021" y="3052476"/>
                  <a:pt x="297887" y="3034193"/>
                  <a:pt x="308314" y="3071347"/>
                </a:cubicBezTo>
                <a:cubicBezTo>
                  <a:pt x="247426" y="3097150"/>
                  <a:pt x="267104" y="3100917"/>
                  <a:pt x="246923" y="3175901"/>
                </a:cubicBezTo>
                <a:cubicBezTo>
                  <a:pt x="235992" y="3215758"/>
                  <a:pt x="231453" y="3218996"/>
                  <a:pt x="227249" y="3260541"/>
                </a:cubicBezTo>
                <a:cubicBezTo>
                  <a:pt x="242889" y="3273039"/>
                  <a:pt x="318408" y="3314671"/>
                  <a:pt x="288305" y="3340680"/>
                </a:cubicBezTo>
                <a:cubicBezTo>
                  <a:pt x="280905" y="3346759"/>
                  <a:pt x="188956" y="3389664"/>
                  <a:pt x="92034" y="3247846"/>
                </a:cubicBezTo>
                <a:cubicBezTo>
                  <a:pt x="83121" y="3203936"/>
                  <a:pt x="90365" y="3157008"/>
                  <a:pt x="69343" y="3121881"/>
                </a:cubicBezTo>
                <a:cubicBezTo>
                  <a:pt x="-82702" y="2897266"/>
                  <a:pt x="43575" y="2924726"/>
                  <a:pt x="177467" y="2871911"/>
                </a:cubicBezTo>
                <a:cubicBezTo>
                  <a:pt x="201684" y="2845903"/>
                  <a:pt x="278876" y="2707081"/>
                  <a:pt x="295357" y="2665535"/>
                </a:cubicBezTo>
                <a:cubicBezTo>
                  <a:pt x="338066" y="2536149"/>
                  <a:pt x="313682" y="2501381"/>
                  <a:pt x="463862" y="2355803"/>
                </a:cubicBezTo>
                <a:cubicBezTo>
                  <a:pt x="596888" y="2227452"/>
                  <a:pt x="615842" y="2152074"/>
                  <a:pt x="666856" y="2063973"/>
                </a:cubicBezTo>
                <a:cubicBezTo>
                  <a:pt x="696327" y="1965151"/>
                  <a:pt x="748112" y="1877807"/>
                  <a:pt x="769947" y="1827198"/>
                </a:cubicBezTo>
                <a:lnTo>
                  <a:pt x="797864" y="1760320"/>
                </a:lnTo>
                <a:cubicBezTo>
                  <a:pt x="762547" y="1732623"/>
                  <a:pt x="754643" y="1672163"/>
                  <a:pt x="753129" y="1616769"/>
                </a:cubicBezTo>
                <a:cubicBezTo>
                  <a:pt x="757148" y="1539016"/>
                  <a:pt x="755646" y="1555274"/>
                  <a:pt x="813840" y="1441130"/>
                </a:cubicBezTo>
                <a:cubicBezTo>
                  <a:pt x="838225" y="1387088"/>
                  <a:pt x="903645" y="1337774"/>
                  <a:pt x="903645" y="1306699"/>
                </a:cubicBezTo>
                <a:cubicBezTo>
                  <a:pt x="903645" y="1262114"/>
                  <a:pt x="879765" y="1302646"/>
                  <a:pt x="870179" y="1188481"/>
                </a:cubicBezTo>
                <a:cubicBezTo>
                  <a:pt x="869674" y="1191183"/>
                  <a:pt x="868329" y="1200303"/>
                  <a:pt x="867824" y="1201992"/>
                </a:cubicBezTo>
                <a:cubicBezTo>
                  <a:pt x="863284" y="1215840"/>
                  <a:pt x="863788" y="1211787"/>
                  <a:pt x="857734" y="1220569"/>
                </a:cubicBezTo>
                <a:cubicBezTo>
                  <a:pt x="732772" y="1199355"/>
                  <a:pt x="749766" y="1188819"/>
                  <a:pt x="702677" y="1161459"/>
                </a:cubicBezTo>
                <a:cubicBezTo>
                  <a:pt x="671396" y="1142882"/>
                  <a:pt x="589327" y="1118901"/>
                  <a:pt x="550142" y="1103364"/>
                </a:cubicBezTo>
                <a:cubicBezTo>
                  <a:pt x="503558" y="1085800"/>
                  <a:pt x="447556" y="1063507"/>
                  <a:pt x="406185" y="1036486"/>
                </a:cubicBezTo>
                <a:cubicBezTo>
                  <a:pt x="209420" y="909148"/>
                  <a:pt x="519871" y="820653"/>
                  <a:pt x="643479" y="686559"/>
                </a:cubicBezTo>
                <a:cubicBezTo>
                  <a:pt x="738162" y="583202"/>
                  <a:pt x="735975" y="622721"/>
                  <a:pt x="833012" y="569016"/>
                </a:cubicBezTo>
                <a:cubicBezTo>
                  <a:pt x="829649" y="558883"/>
                  <a:pt x="825949" y="548413"/>
                  <a:pt x="822585" y="538280"/>
                </a:cubicBezTo>
                <a:cubicBezTo>
                  <a:pt x="735471" y="587931"/>
                  <a:pt x="764229" y="530849"/>
                  <a:pt x="681487" y="616641"/>
                </a:cubicBezTo>
                <a:lnTo>
                  <a:pt x="646170" y="599078"/>
                </a:lnTo>
                <a:cubicBezTo>
                  <a:pt x="645834" y="597727"/>
                  <a:pt x="644152" y="597389"/>
                  <a:pt x="642807" y="597389"/>
                </a:cubicBezTo>
                <a:cubicBezTo>
                  <a:pt x="624812" y="652445"/>
                  <a:pt x="637089" y="664267"/>
                  <a:pt x="581759" y="681493"/>
                </a:cubicBezTo>
                <a:cubicBezTo>
                  <a:pt x="595381" y="662240"/>
                  <a:pt x="616739" y="637921"/>
                  <a:pt x="614721" y="601104"/>
                </a:cubicBezTo>
                <a:cubicBezTo>
                  <a:pt x="612199" y="565976"/>
                  <a:pt x="615562" y="588269"/>
                  <a:pt x="606481" y="572732"/>
                </a:cubicBezTo>
                <a:cubicBezTo>
                  <a:pt x="558215" y="561248"/>
                  <a:pt x="550983" y="574083"/>
                  <a:pt x="534670" y="602455"/>
                </a:cubicBezTo>
                <a:cubicBezTo>
                  <a:pt x="533829" y="572732"/>
                  <a:pt x="531307" y="559897"/>
                  <a:pt x="548629" y="543008"/>
                </a:cubicBezTo>
                <a:lnTo>
                  <a:pt x="579236" y="525107"/>
                </a:lnTo>
                <a:cubicBezTo>
                  <a:pt x="580077" y="525107"/>
                  <a:pt x="583441" y="525107"/>
                  <a:pt x="583945" y="522404"/>
                </a:cubicBezTo>
                <a:cubicBezTo>
                  <a:pt x="585123" y="520378"/>
                  <a:pt x="587309" y="521053"/>
                  <a:pt x="588991" y="519702"/>
                </a:cubicBezTo>
                <a:cubicBezTo>
                  <a:pt x="557710" y="493694"/>
                  <a:pt x="527775" y="497747"/>
                  <a:pt x="536688" y="442691"/>
                </a:cubicBezTo>
                <a:cubicBezTo>
                  <a:pt x="545938" y="383920"/>
                  <a:pt x="564773" y="408577"/>
                  <a:pt x="598240" y="365005"/>
                </a:cubicBezTo>
                <a:cubicBezTo>
                  <a:pt x="634398" y="370747"/>
                  <a:pt x="626325" y="381556"/>
                  <a:pt x="667024" y="367369"/>
                </a:cubicBezTo>
                <a:cubicBezTo>
                  <a:pt x="669715" y="352170"/>
                  <a:pt x="672069" y="336970"/>
                  <a:pt x="674760" y="321771"/>
                </a:cubicBezTo>
                <a:cubicBezTo>
                  <a:pt x="676610" y="320082"/>
                  <a:pt x="678628" y="317380"/>
                  <a:pt x="680310" y="316029"/>
                </a:cubicBezTo>
                <a:lnTo>
                  <a:pt x="711926" y="297114"/>
                </a:lnTo>
                <a:cubicBezTo>
                  <a:pt x="735639" y="327513"/>
                  <a:pt x="717476" y="320758"/>
                  <a:pt x="735975" y="331228"/>
                </a:cubicBezTo>
                <a:cubicBezTo>
                  <a:pt x="765911" y="302518"/>
                  <a:pt x="756156" y="283603"/>
                  <a:pt x="772301" y="248138"/>
                </a:cubicBezTo>
                <a:cubicBezTo>
                  <a:pt x="788950" y="211997"/>
                  <a:pt x="801564" y="211321"/>
                  <a:pt x="831667" y="187340"/>
                </a:cubicBezTo>
                <a:cubicBezTo>
                  <a:pt x="843271" y="128231"/>
                  <a:pt x="824940" y="114382"/>
                  <a:pt x="864461" y="72499"/>
                </a:cubicBezTo>
                <a:cubicBezTo>
                  <a:pt x="916931" y="16261"/>
                  <a:pt x="978567" y="-2485"/>
                  <a:pt x="1033960" y="259"/>
                </a:cubicBezTo>
                <a:close/>
              </a:path>
            </a:pathLst>
          </a:custGeom>
          <a:solidFill>
            <a:srgbClr val="00B0F0"/>
          </a:solidFill>
          <a:ln>
            <a:solidFill>
              <a:srgbClr val="7030A0"/>
            </a:solidFill>
          </a:ln>
          <a:effectLst/>
        </p:spPr>
        <p:txBody>
          <a:bodyPr vert="horz" wrap="square" lIns="91440" tIns="45720" rIns="91440" bIns="45720" numCol="1" anchor="t" anchorCtr="0" compatLnSpc="1">
            <a:prstTxWarp prst="textNoShape">
              <a:avLst/>
            </a:prstTxWarp>
            <a:noAutofit/>
          </a:bodyPr>
          <a:lstStyle/>
          <a:p>
            <a:endParaRPr lang="en-IN" dirty="0"/>
          </a:p>
        </p:txBody>
      </p:sp>
      <p:pic>
        <p:nvPicPr>
          <p:cNvPr id="46" name="Picture 6" descr="Image result for Safety Icons Free">
            <a:extLst>
              <a:ext uri="{FF2B5EF4-FFF2-40B4-BE49-F238E27FC236}">
                <a16:creationId xmlns:a16="http://schemas.microsoft.com/office/drawing/2014/main" id="{A574E2AE-BFAB-CD8F-CC38-4DA1254A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884" y="3947113"/>
            <a:ext cx="661925" cy="7787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Image result for student wellness icon">
            <a:extLst>
              <a:ext uri="{FF2B5EF4-FFF2-40B4-BE49-F238E27FC236}">
                <a16:creationId xmlns:a16="http://schemas.microsoft.com/office/drawing/2014/main" id="{44B7522E-E5C1-8319-0565-285987D32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530" y="1172273"/>
            <a:ext cx="1052296" cy="9470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Image result for legislation icon">
            <a:extLst>
              <a:ext uri="{FF2B5EF4-FFF2-40B4-BE49-F238E27FC236}">
                <a16:creationId xmlns:a16="http://schemas.microsoft.com/office/drawing/2014/main" id="{3338E362-31D2-6EFD-BAC1-1AF391B8DD07}"/>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Effect>
                      <a14:colorTemperature colorTemp="10255"/>
                    </a14:imgEffect>
                  </a14:imgLayer>
                </a14:imgProps>
              </a:ext>
              <a:ext uri="{28A0092B-C50C-407E-A947-70E740481C1C}">
                <a14:useLocalDpi xmlns:a14="http://schemas.microsoft.com/office/drawing/2010/main" val="0"/>
              </a:ext>
            </a:extLst>
          </a:blip>
          <a:srcRect/>
          <a:stretch>
            <a:fillRect/>
          </a:stretch>
        </p:blipFill>
        <p:spPr bwMode="auto">
          <a:xfrm>
            <a:off x="1522884" y="1114968"/>
            <a:ext cx="866775" cy="89535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D2D524A9-2603-4E7E-1D13-613B700D9F84}"/>
              </a:ext>
            </a:extLst>
          </p:cNvPr>
          <p:cNvSpPr txBox="1"/>
          <p:nvPr/>
        </p:nvSpPr>
        <p:spPr>
          <a:xfrm>
            <a:off x="8865773" y="2774239"/>
            <a:ext cx="2723326" cy="1077218"/>
          </a:xfrm>
          <a:prstGeom prst="rect">
            <a:avLst/>
          </a:prstGeom>
          <a:noFill/>
        </p:spPr>
        <p:txBody>
          <a:bodyPr wrap="square" lIns="91440" tIns="45720" rIns="91440" bIns="45720" anchor="t">
            <a:spAutoFit/>
          </a:bodyPr>
          <a:lstStyle/>
          <a:p>
            <a:pPr marL="0" marR="0" lvl="0" indent="0" algn="ctr" rtl="0">
              <a:lnSpc>
                <a:spcPct val="100000"/>
              </a:lnSpc>
              <a:spcBef>
                <a:spcPts val="0"/>
              </a:spcBef>
              <a:spcAft>
                <a:spcPts val="0"/>
              </a:spcAft>
              <a:buClr>
                <a:srgbClr val="000000"/>
              </a:buClr>
              <a:buSzPts val="1800"/>
              <a:buFont typeface="Arial"/>
              <a:buNone/>
            </a:pPr>
            <a:r>
              <a:rPr lang="en-US" sz="1600" dirty="0">
                <a:solidFill>
                  <a:schemeClr val="tx1"/>
                </a:solidFill>
                <a:latin typeface="Calibri"/>
                <a:ea typeface="Calibri"/>
                <a:cs typeface="Calibri"/>
                <a:sym typeface="Calibri"/>
              </a:rPr>
              <a:t>Ensure Campus Improvement Plans include wellness strategies created by their Campus Wellness Committee</a:t>
            </a:r>
            <a:endParaRPr lang="en-US"/>
          </a:p>
        </p:txBody>
      </p:sp>
      <p:sp>
        <p:nvSpPr>
          <p:cNvPr id="43" name="Freeform: Shape 42">
            <a:extLst>
              <a:ext uri="{FF2B5EF4-FFF2-40B4-BE49-F238E27FC236}">
                <a16:creationId xmlns:a16="http://schemas.microsoft.com/office/drawing/2014/main" id="{12B5A120-9D08-DFC4-2374-405AE6BD51F5}"/>
              </a:ext>
            </a:extLst>
          </p:cNvPr>
          <p:cNvSpPr/>
          <p:nvPr/>
        </p:nvSpPr>
        <p:spPr>
          <a:xfrm>
            <a:off x="9730012" y="4035591"/>
            <a:ext cx="1031006" cy="718208"/>
          </a:xfrm>
          <a:custGeom>
            <a:avLst/>
            <a:gdLst>
              <a:gd name="connsiteX0" fmla="*/ 648599 w 781408"/>
              <a:gd name="connsiteY0" fmla="*/ 403010 h 624640"/>
              <a:gd name="connsiteX1" fmla="*/ 675835 w 781408"/>
              <a:gd name="connsiteY1" fmla="*/ 413367 h 624640"/>
              <a:gd name="connsiteX2" fmla="*/ 661289 w 781408"/>
              <a:gd name="connsiteY2" fmla="*/ 433454 h 624640"/>
              <a:gd name="connsiteX3" fmla="*/ 612803 w 781408"/>
              <a:gd name="connsiteY3" fmla="*/ 441766 h 624640"/>
              <a:gd name="connsiteX4" fmla="*/ 619730 w 781408"/>
              <a:gd name="connsiteY4" fmla="*/ 488175 h 624640"/>
              <a:gd name="connsiteX5" fmla="*/ 601720 w 781408"/>
              <a:gd name="connsiteY5" fmla="*/ 472243 h 624640"/>
              <a:gd name="connsiteX6" fmla="*/ 562238 w 781408"/>
              <a:gd name="connsiteY6" fmla="*/ 458390 h 624640"/>
              <a:gd name="connsiteX7" fmla="*/ 545614 w 781408"/>
              <a:gd name="connsiteY7" fmla="*/ 440381 h 624640"/>
              <a:gd name="connsiteX8" fmla="*/ 594101 w 781408"/>
              <a:gd name="connsiteY8" fmla="*/ 427913 h 624640"/>
              <a:gd name="connsiteX9" fmla="*/ 648599 w 781408"/>
              <a:gd name="connsiteY9" fmla="*/ 403010 h 624640"/>
              <a:gd name="connsiteX10" fmla="*/ 493665 w 781408"/>
              <a:gd name="connsiteY10" fmla="*/ 326091 h 624640"/>
              <a:gd name="connsiteX11" fmla="*/ 518601 w 781408"/>
              <a:gd name="connsiteY11" fmla="*/ 341330 h 624640"/>
              <a:gd name="connsiteX12" fmla="*/ 502669 w 781408"/>
              <a:gd name="connsiteY12" fmla="*/ 359339 h 624640"/>
              <a:gd name="connsiteX13" fmla="*/ 481890 w 781408"/>
              <a:gd name="connsiteY13" fmla="*/ 344101 h 624640"/>
              <a:gd name="connsiteX14" fmla="*/ 493665 w 781408"/>
              <a:gd name="connsiteY14" fmla="*/ 326091 h 624640"/>
              <a:gd name="connsiteX15" fmla="*/ 365465 w 781408"/>
              <a:gd name="connsiteY15" fmla="*/ 306676 h 624640"/>
              <a:gd name="connsiteX16" fmla="*/ 443792 w 781408"/>
              <a:gd name="connsiteY16" fmla="*/ 363496 h 624640"/>
              <a:gd name="connsiteX17" fmla="*/ 420241 w 781408"/>
              <a:gd name="connsiteY17" fmla="*/ 369038 h 624640"/>
              <a:gd name="connsiteX18" fmla="*/ 407557 w 781408"/>
              <a:gd name="connsiteY18" fmla="*/ 352663 h 624640"/>
              <a:gd name="connsiteX19" fmla="*/ 400469 w 781408"/>
              <a:gd name="connsiteY19" fmla="*/ 345659 h 624640"/>
              <a:gd name="connsiteX20" fmla="*/ 398624 w 781408"/>
              <a:gd name="connsiteY20" fmla="*/ 348344 h 624640"/>
              <a:gd name="connsiteX21" fmla="*/ 339200 w 781408"/>
              <a:gd name="connsiteY21" fmla="*/ 380120 h 624640"/>
              <a:gd name="connsiteX22" fmla="*/ 335044 w 781408"/>
              <a:gd name="connsiteY22" fmla="*/ 397437 h 624640"/>
              <a:gd name="connsiteX23" fmla="*/ 402925 w 781408"/>
              <a:gd name="connsiteY23" fmla="*/ 427221 h 624640"/>
              <a:gd name="connsiteX24" fmla="*/ 380760 w 781408"/>
              <a:gd name="connsiteY24" fmla="*/ 438997 h 624640"/>
              <a:gd name="connsiteX25" fmla="*/ 321884 w 781408"/>
              <a:gd name="connsiteY25" fmla="*/ 425143 h 624640"/>
              <a:gd name="connsiteX26" fmla="*/ 303182 w 781408"/>
              <a:gd name="connsiteY26" fmla="*/ 443846 h 624640"/>
              <a:gd name="connsiteX27" fmla="*/ 287943 w 781408"/>
              <a:gd name="connsiteY27" fmla="*/ 423065 h 624640"/>
              <a:gd name="connsiteX28" fmla="*/ 314264 w 781408"/>
              <a:gd name="connsiteY28" fmla="*/ 375964 h 624640"/>
              <a:gd name="connsiteX29" fmla="*/ 293484 w 781408"/>
              <a:gd name="connsiteY29" fmla="*/ 365574 h 624640"/>
              <a:gd name="connsiteX30" fmla="*/ 303874 w 781408"/>
              <a:gd name="connsiteY30" fmla="*/ 341331 h 624640"/>
              <a:gd name="connsiteX31" fmla="*/ 373441 w 781408"/>
              <a:gd name="connsiteY31" fmla="*/ 339380 h 624640"/>
              <a:gd name="connsiteX32" fmla="*/ 376524 w 781408"/>
              <a:gd name="connsiteY32" fmla="*/ 331069 h 624640"/>
              <a:gd name="connsiteX33" fmla="*/ 360672 w 781408"/>
              <a:gd name="connsiteY33" fmla="*/ 330941 h 624640"/>
              <a:gd name="connsiteX34" fmla="*/ 356516 w 781408"/>
              <a:gd name="connsiteY34" fmla="*/ 307391 h 624640"/>
              <a:gd name="connsiteX35" fmla="*/ 365465 w 781408"/>
              <a:gd name="connsiteY35" fmla="*/ 306676 h 624640"/>
              <a:gd name="connsiteX36" fmla="*/ 111935 w 781408"/>
              <a:gd name="connsiteY36" fmla="*/ 263052 h 624640"/>
              <a:gd name="connsiteX37" fmla="*/ 117640 w 781408"/>
              <a:gd name="connsiteY37" fmla="*/ 281253 h 624640"/>
              <a:gd name="connsiteX38" fmla="*/ 148609 w 781408"/>
              <a:gd name="connsiteY38" fmla="*/ 319286 h 624640"/>
              <a:gd name="connsiteX39" fmla="*/ 158388 w 781408"/>
              <a:gd name="connsiteY39" fmla="*/ 342105 h 624640"/>
              <a:gd name="connsiteX40" fmla="*/ 94820 w 781408"/>
              <a:gd name="connsiteY40" fmla="*/ 272560 h 624640"/>
              <a:gd name="connsiteX41" fmla="*/ 111935 w 781408"/>
              <a:gd name="connsiteY41" fmla="*/ 263052 h 624640"/>
              <a:gd name="connsiteX42" fmla="*/ 614991 w 781408"/>
              <a:gd name="connsiteY42" fmla="*/ 235266 h 624640"/>
              <a:gd name="connsiteX43" fmla="*/ 623780 w 781408"/>
              <a:gd name="connsiteY43" fmla="*/ 239471 h 624640"/>
              <a:gd name="connsiteX44" fmla="*/ 646051 w 781408"/>
              <a:gd name="connsiteY44" fmla="*/ 283840 h 624640"/>
              <a:gd name="connsiteX45" fmla="*/ 667524 w 781408"/>
              <a:gd name="connsiteY45" fmla="*/ 292707 h 624640"/>
              <a:gd name="connsiteX46" fmla="*/ 723630 w 781408"/>
              <a:gd name="connsiteY46" fmla="*/ 265137 h 624640"/>
              <a:gd name="connsiteX47" fmla="*/ 720030 w 781408"/>
              <a:gd name="connsiteY47" fmla="*/ 289206 h 624640"/>
              <a:gd name="connsiteX48" fmla="*/ 684978 w 781408"/>
              <a:gd name="connsiteY48" fmla="*/ 312308 h 624640"/>
              <a:gd name="connsiteX49" fmla="*/ 664061 w 781408"/>
              <a:gd name="connsiteY49" fmla="*/ 324014 h 624640"/>
              <a:gd name="connsiteX50" fmla="*/ 641029 w 781408"/>
              <a:gd name="connsiteY50" fmla="*/ 307408 h 624640"/>
              <a:gd name="connsiteX51" fmla="*/ 613604 w 781408"/>
              <a:gd name="connsiteY51" fmla="*/ 335371 h 624640"/>
              <a:gd name="connsiteX52" fmla="*/ 601721 w 781408"/>
              <a:gd name="connsiteY52" fmla="*/ 314317 h 624640"/>
              <a:gd name="connsiteX53" fmla="*/ 605253 w 781408"/>
              <a:gd name="connsiteY53" fmla="*/ 255265 h 624640"/>
              <a:gd name="connsiteX54" fmla="*/ 614991 w 781408"/>
              <a:gd name="connsiteY54" fmla="*/ 235266 h 624640"/>
              <a:gd name="connsiteX55" fmla="*/ 156879 w 781408"/>
              <a:gd name="connsiteY55" fmla="*/ 192264 h 624640"/>
              <a:gd name="connsiteX56" fmla="*/ 191532 w 781408"/>
              <a:gd name="connsiteY56" fmla="*/ 201930 h 624640"/>
              <a:gd name="connsiteX57" fmla="*/ 181243 w 781408"/>
              <a:gd name="connsiteY57" fmla="*/ 226425 h 624640"/>
              <a:gd name="connsiteX58" fmla="*/ 152532 w 781408"/>
              <a:gd name="connsiteY58" fmla="*/ 215643 h 624640"/>
              <a:gd name="connsiteX59" fmla="*/ 125451 w 781408"/>
              <a:gd name="connsiteY59" fmla="*/ 237291 h 624640"/>
              <a:gd name="connsiteX60" fmla="*/ 106846 w 781408"/>
              <a:gd name="connsiteY60" fmla="*/ 230527 h 624640"/>
              <a:gd name="connsiteX61" fmla="*/ 156879 w 781408"/>
              <a:gd name="connsiteY61" fmla="*/ 192264 h 624640"/>
              <a:gd name="connsiteX62" fmla="*/ 626732 w 781408"/>
              <a:gd name="connsiteY62" fmla="*/ 161638 h 624640"/>
              <a:gd name="connsiteX63" fmla="*/ 649514 w 781408"/>
              <a:gd name="connsiteY63" fmla="*/ 172320 h 624640"/>
              <a:gd name="connsiteX64" fmla="*/ 632198 w 781408"/>
              <a:gd name="connsiteY64" fmla="*/ 191022 h 624640"/>
              <a:gd name="connsiteX65" fmla="*/ 585789 w 781408"/>
              <a:gd name="connsiteY65" fmla="*/ 245050 h 624640"/>
              <a:gd name="connsiteX66" fmla="*/ 561546 w 781408"/>
              <a:gd name="connsiteY66" fmla="*/ 255440 h 624640"/>
              <a:gd name="connsiteX67" fmla="*/ 551156 w 781408"/>
              <a:gd name="connsiteY67" fmla="*/ 221499 h 624640"/>
              <a:gd name="connsiteX68" fmla="*/ 491587 w 781408"/>
              <a:gd name="connsiteY68" fmla="*/ 267215 h 624640"/>
              <a:gd name="connsiteX69" fmla="*/ 525527 w 781408"/>
              <a:gd name="connsiteY69" fmla="*/ 294229 h 624640"/>
              <a:gd name="connsiteX70" fmla="*/ 506133 w 781408"/>
              <a:gd name="connsiteY70" fmla="*/ 310853 h 624640"/>
              <a:gd name="connsiteX71" fmla="*/ 453490 w 781408"/>
              <a:gd name="connsiteY71" fmla="*/ 297000 h 624640"/>
              <a:gd name="connsiteX72" fmla="*/ 443100 w 781408"/>
              <a:gd name="connsiteY72" fmla="*/ 274835 h 624640"/>
              <a:gd name="connsiteX73" fmla="*/ 468729 w 781408"/>
              <a:gd name="connsiteY73" fmla="*/ 266523 h 624640"/>
              <a:gd name="connsiteX74" fmla="*/ 558775 w 781408"/>
              <a:gd name="connsiteY74" fmla="*/ 197256 h 624640"/>
              <a:gd name="connsiteX75" fmla="*/ 626732 w 781408"/>
              <a:gd name="connsiteY75" fmla="*/ 161638 h 624640"/>
              <a:gd name="connsiteX76" fmla="*/ 474638 w 781408"/>
              <a:gd name="connsiteY76" fmla="*/ 90272 h 624640"/>
              <a:gd name="connsiteX77" fmla="*/ 488816 w 781408"/>
              <a:gd name="connsiteY77" fmla="*/ 94742 h 624640"/>
              <a:gd name="connsiteX78" fmla="*/ 563623 w 781408"/>
              <a:gd name="connsiteY78" fmla="*/ 100283 h 624640"/>
              <a:gd name="connsiteX79" fmla="*/ 574706 w 781408"/>
              <a:gd name="connsiteY79" fmla="*/ 121756 h 624640"/>
              <a:gd name="connsiteX80" fmla="*/ 514964 w 781408"/>
              <a:gd name="connsiteY80" fmla="*/ 137428 h 624640"/>
              <a:gd name="connsiteX81" fmla="*/ 507329 w 781408"/>
              <a:gd name="connsiteY81" fmla="*/ 135444 h 624640"/>
              <a:gd name="connsiteX82" fmla="*/ 506861 w 781408"/>
              <a:gd name="connsiteY82" fmla="*/ 145336 h 624640"/>
              <a:gd name="connsiteX83" fmla="*/ 465161 w 781408"/>
              <a:gd name="connsiteY83" fmla="*/ 210372 h 624640"/>
              <a:gd name="connsiteX84" fmla="*/ 449334 w 781408"/>
              <a:gd name="connsiteY84" fmla="*/ 224963 h 624640"/>
              <a:gd name="connsiteX85" fmla="*/ 400963 w 781408"/>
              <a:gd name="connsiteY85" fmla="*/ 259019 h 624640"/>
              <a:gd name="connsiteX86" fmla="*/ 370424 w 781408"/>
              <a:gd name="connsiteY86" fmla="*/ 268356 h 624640"/>
              <a:gd name="connsiteX87" fmla="*/ 334351 w 781408"/>
              <a:gd name="connsiteY87" fmla="*/ 288688 h 624640"/>
              <a:gd name="connsiteX88" fmla="*/ 308342 w 781408"/>
              <a:gd name="connsiteY88" fmla="*/ 298766 h 624640"/>
              <a:gd name="connsiteX89" fmla="*/ 227827 w 781408"/>
              <a:gd name="connsiteY89" fmla="*/ 361934 h 624640"/>
              <a:gd name="connsiteX90" fmla="*/ 205344 w 781408"/>
              <a:gd name="connsiteY90" fmla="*/ 354908 h 624640"/>
              <a:gd name="connsiteX91" fmla="*/ 226090 w 781408"/>
              <a:gd name="connsiteY91" fmla="*/ 312281 h 624640"/>
              <a:gd name="connsiteX92" fmla="*/ 226886 w 781408"/>
              <a:gd name="connsiteY92" fmla="*/ 311317 h 624640"/>
              <a:gd name="connsiteX93" fmla="*/ 214521 w 781408"/>
              <a:gd name="connsiteY93" fmla="*/ 312325 h 624640"/>
              <a:gd name="connsiteX94" fmla="*/ 151488 w 781408"/>
              <a:gd name="connsiteY94" fmla="*/ 287995 h 624640"/>
              <a:gd name="connsiteX95" fmla="*/ 170190 w 781408"/>
              <a:gd name="connsiteY95" fmla="*/ 272757 h 624640"/>
              <a:gd name="connsiteX96" fmla="*/ 247769 w 781408"/>
              <a:gd name="connsiteY96" fmla="*/ 287302 h 624640"/>
              <a:gd name="connsiteX97" fmla="*/ 267163 w 781408"/>
              <a:gd name="connsiteY97" fmla="*/ 230504 h 624640"/>
              <a:gd name="connsiteX98" fmla="*/ 291407 w 781408"/>
              <a:gd name="connsiteY98" fmla="*/ 229119 h 624640"/>
              <a:gd name="connsiteX99" fmla="*/ 287424 w 781408"/>
              <a:gd name="connsiteY99" fmla="*/ 255434 h 624640"/>
              <a:gd name="connsiteX100" fmla="*/ 281935 w 781408"/>
              <a:gd name="connsiteY100" fmla="*/ 272775 h 624640"/>
              <a:gd name="connsiteX101" fmla="*/ 313809 w 781408"/>
              <a:gd name="connsiteY101" fmla="*/ 274539 h 624640"/>
              <a:gd name="connsiteX102" fmla="*/ 380001 w 781408"/>
              <a:gd name="connsiteY102" fmla="*/ 245662 h 624640"/>
              <a:gd name="connsiteX103" fmla="*/ 391638 w 781408"/>
              <a:gd name="connsiteY103" fmla="*/ 233852 h 624640"/>
              <a:gd name="connsiteX104" fmla="*/ 400353 w 781408"/>
              <a:gd name="connsiteY104" fmla="*/ 226848 h 624640"/>
              <a:gd name="connsiteX105" fmla="*/ 398148 w 781408"/>
              <a:gd name="connsiteY105" fmla="*/ 221064 h 624640"/>
              <a:gd name="connsiteX106" fmla="*/ 354851 w 781408"/>
              <a:gd name="connsiteY106" fmla="*/ 190742 h 624640"/>
              <a:gd name="connsiteX107" fmla="*/ 352642 w 781408"/>
              <a:gd name="connsiteY107" fmla="*/ 168576 h 624640"/>
              <a:gd name="connsiteX108" fmla="*/ 417740 w 781408"/>
              <a:gd name="connsiteY108" fmla="*/ 203216 h 624640"/>
              <a:gd name="connsiteX109" fmla="*/ 420705 w 781408"/>
              <a:gd name="connsiteY109" fmla="*/ 212973 h 624640"/>
              <a:gd name="connsiteX110" fmla="*/ 431616 w 781408"/>
              <a:gd name="connsiteY110" fmla="*/ 205824 h 624640"/>
              <a:gd name="connsiteX111" fmla="*/ 442658 w 781408"/>
              <a:gd name="connsiteY111" fmla="*/ 200415 h 624640"/>
              <a:gd name="connsiteX112" fmla="*/ 482844 w 781408"/>
              <a:gd name="connsiteY112" fmla="*/ 137790 h 624640"/>
              <a:gd name="connsiteX113" fmla="*/ 482604 w 781408"/>
              <a:gd name="connsiteY113" fmla="*/ 123114 h 624640"/>
              <a:gd name="connsiteX114" fmla="*/ 474963 w 781408"/>
              <a:gd name="connsiteY114" fmla="*/ 118293 h 624640"/>
              <a:gd name="connsiteX115" fmla="*/ 474638 w 781408"/>
              <a:gd name="connsiteY115" fmla="*/ 90272 h 624640"/>
              <a:gd name="connsiteX116" fmla="*/ 417924 w 781408"/>
              <a:gd name="connsiteY116" fmla="*/ 57855 h 624640"/>
              <a:gd name="connsiteX117" fmla="*/ 425980 w 781408"/>
              <a:gd name="connsiteY117" fmla="*/ 80021 h 624640"/>
              <a:gd name="connsiteX118" fmla="*/ 411860 w 781408"/>
              <a:gd name="connsiteY118" fmla="*/ 114265 h 624640"/>
              <a:gd name="connsiteX119" fmla="*/ 411839 w 781408"/>
              <a:gd name="connsiteY119" fmla="*/ 114575 h 624640"/>
              <a:gd name="connsiteX120" fmla="*/ 399341 w 781408"/>
              <a:gd name="connsiteY120" fmla="*/ 137811 h 624640"/>
              <a:gd name="connsiteX121" fmla="*/ 325468 w 781408"/>
              <a:gd name="connsiteY121" fmla="*/ 165447 h 624640"/>
              <a:gd name="connsiteX122" fmla="*/ 302615 w 781408"/>
              <a:gd name="connsiteY122" fmla="*/ 154818 h 624640"/>
              <a:gd name="connsiteX123" fmla="*/ 240210 w 781408"/>
              <a:gd name="connsiteY123" fmla="*/ 201625 h 624640"/>
              <a:gd name="connsiteX124" fmla="*/ 217889 w 781408"/>
              <a:gd name="connsiteY124" fmla="*/ 212254 h 624640"/>
              <a:gd name="connsiteX125" fmla="*/ 317804 w 781408"/>
              <a:gd name="connsiteY125" fmla="*/ 135192 h 624640"/>
              <a:gd name="connsiteX126" fmla="*/ 327862 w 781408"/>
              <a:gd name="connsiteY126" fmla="*/ 127764 h 624640"/>
              <a:gd name="connsiteX127" fmla="*/ 329675 w 781408"/>
              <a:gd name="connsiteY127" fmla="*/ 126621 h 624640"/>
              <a:gd name="connsiteX128" fmla="*/ 325052 w 781408"/>
              <a:gd name="connsiteY128" fmla="*/ 119043 h 624640"/>
              <a:gd name="connsiteX129" fmla="*/ 300489 w 781408"/>
              <a:gd name="connsiteY129" fmla="*/ 99014 h 624640"/>
              <a:gd name="connsiteX130" fmla="*/ 304209 w 781408"/>
              <a:gd name="connsiteY130" fmla="*/ 74566 h 624640"/>
              <a:gd name="connsiteX131" fmla="*/ 344791 w 781408"/>
              <a:gd name="connsiteY131" fmla="*/ 103041 h 624640"/>
              <a:gd name="connsiteX132" fmla="*/ 351015 w 781408"/>
              <a:gd name="connsiteY132" fmla="*/ 115124 h 624640"/>
              <a:gd name="connsiteX133" fmla="*/ 363688 w 781408"/>
              <a:gd name="connsiteY133" fmla="*/ 110726 h 624640"/>
              <a:gd name="connsiteX134" fmla="*/ 383935 w 781408"/>
              <a:gd name="connsiteY134" fmla="*/ 108028 h 624640"/>
              <a:gd name="connsiteX135" fmla="*/ 387465 w 781408"/>
              <a:gd name="connsiteY135" fmla="*/ 107992 h 624640"/>
              <a:gd name="connsiteX136" fmla="*/ 387481 w 781408"/>
              <a:gd name="connsiteY136" fmla="*/ 102494 h 624640"/>
              <a:gd name="connsiteX137" fmla="*/ 411984 w 781408"/>
              <a:gd name="connsiteY137" fmla="*/ 59634 h 624640"/>
              <a:gd name="connsiteX138" fmla="*/ 417924 w 781408"/>
              <a:gd name="connsiteY138" fmla="*/ 57855 h 624640"/>
              <a:gd name="connsiteX139" fmla="*/ 358738 w 781408"/>
              <a:gd name="connsiteY139" fmla="*/ 35125 h 624640"/>
              <a:gd name="connsiteX140" fmla="*/ 229439 w 781408"/>
              <a:gd name="connsiteY140" fmla="*/ 98188 h 624640"/>
              <a:gd name="connsiteX141" fmla="*/ 197060 w 781408"/>
              <a:gd name="connsiteY141" fmla="*/ 82868 h 624640"/>
              <a:gd name="connsiteX142" fmla="*/ 109303 w 781408"/>
              <a:gd name="connsiteY142" fmla="*/ 149637 h 624640"/>
              <a:gd name="connsiteX143" fmla="*/ 95816 w 781408"/>
              <a:gd name="connsiteY143" fmla="*/ 182424 h 624640"/>
              <a:gd name="connsiteX144" fmla="*/ 60831 w 781408"/>
              <a:gd name="connsiteY144" fmla="*/ 348357 h 624640"/>
              <a:gd name="connsiteX145" fmla="*/ 89892 w 781408"/>
              <a:gd name="connsiteY145" fmla="*/ 371529 h 624640"/>
              <a:gd name="connsiteX146" fmla="*/ 204454 w 781408"/>
              <a:gd name="connsiteY146" fmla="*/ 392462 h 624640"/>
              <a:gd name="connsiteX147" fmla="*/ 229581 w 781408"/>
              <a:gd name="connsiteY147" fmla="*/ 411377 h 624640"/>
              <a:gd name="connsiteX148" fmla="*/ 352834 w 781408"/>
              <a:gd name="connsiteY148" fmla="*/ 482588 h 624640"/>
              <a:gd name="connsiteX149" fmla="*/ 406986 w 781408"/>
              <a:gd name="connsiteY149" fmla="*/ 476640 h 624640"/>
              <a:gd name="connsiteX150" fmla="*/ 446511 w 781408"/>
              <a:gd name="connsiteY150" fmla="*/ 486751 h 624640"/>
              <a:gd name="connsiteX151" fmla="*/ 475006 w 781408"/>
              <a:gd name="connsiteY151" fmla="*/ 495024 h 624640"/>
              <a:gd name="connsiteX152" fmla="*/ 555896 w 781408"/>
              <a:gd name="connsiteY152" fmla="*/ 584186 h 624640"/>
              <a:gd name="connsiteX153" fmla="*/ 554057 w 781408"/>
              <a:gd name="connsiteY153" fmla="*/ 552014 h 624640"/>
              <a:gd name="connsiteX154" fmla="*/ 520966 w 781408"/>
              <a:gd name="connsiteY154" fmla="*/ 536387 h 624640"/>
              <a:gd name="connsiteX155" fmla="*/ 544865 w 781408"/>
              <a:gd name="connsiteY155" fmla="*/ 508811 h 624640"/>
              <a:gd name="connsiteX156" fmla="*/ 721351 w 781408"/>
              <a:gd name="connsiteY156" fmla="*/ 406781 h 624640"/>
              <a:gd name="connsiteX157" fmla="*/ 478683 w 781408"/>
              <a:gd name="connsiteY157" fmla="*/ 447225 h 624640"/>
              <a:gd name="connsiteX158" fmla="*/ 457050 w 781408"/>
              <a:gd name="connsiteY158" fmla="*/ 417855 h 624640"/>
              <a:gd name="connsiteX159" fmla="*/ 697698 w 781408"/>
              <a:gd name="connsiteY159" fmla="*/ 346542 h 624640"/>
              <a:gd name="connsiteX160" fmla="*/ 735194 w 781408"/>
              <a:gd name="connsiteY160" fmla="*/ 248137 h 624640"/>
              <a:gd name="connsiteX161" fmla="*/ 703894 w 781408"/>
              <a:gd name="connsiteY161" fmla="*/ 223924 h 624640"/>
              <a:gd name="connsiteX162" fmla="*/ 678022 w 781408"/>
              <a:gd name="connsiteY162" fmla="*/ 236688 h 624640"/>
              <a:gd name="connsiteX163" fmla="*/ 688655 w 781408"/>
              <a:gd name="connsiteY163" fmla="*/ 189989 h 624640"/>
              <a:gd name="connsiteX164" fmla="*/ 464277 w 781408"/>
              <a:gd name="connsiteY164" fmla="*/ 50345 h 624640"/>
              <a:gd name="connsiteX165" fmla="*/ 358738 w 781408"/>
              <a:gd name="connsiteY165" fmla="*/ 35125 h 624640"/>
              <a:gd name="connsiteX166" fmla="*/ 352162 w 781408"/>
              <a:gd name="connsiteY166" fmla="*/ 327 h 624640"/>
              <a:gd name="connsiteX167" fmla="*/ 727785 w 781408"/>
              <a:gd name="connsiteY167" fmla="*/ 193338 h 624640"/>
              <a:gd name="connsiteX168" fmla="*/ 735534 w 781408"/>
              <a:gd name="connsiteY168" fmla="*/ 366488 h 624640"/>
              <a:gd name="connsiteX169" fmla="*/ 590744 w 781408"/>
              <a:gd name="connsiteY169" fmla="*/ 555852 h 624640"/>
              <a:gd name="connsiteX170" fmla="*/ 602099 w 781408"/>
              <a:gd name="connsiteY170" fmla="*/ 602840 h 624640"/>
              <a:gd name="connsiteX171" fmla="*/ 546325 w 781408"/>
              <a:gd name="connsiteY171" fmla="*/ 624522 h 624640"/>
              <a:gd name="connsiteX172" fmla="*/ 452270 w 781408"/>
              <a:gd name="connsiteY172" fmla="*/ 522897 h 624640"/>
              <a:gd name="connsiteX173" fmla="*/ 382465 w 781408"/>
              <a:gd name="connsiteY173" fmla="*/ 507135 h 624640"/>
              <a:gd name="connsiteX174" fmla="*/ 196192 w 781408"/>
              <a:gd name="connsiteY174" fmla="*/ 434681 h 624640"/>
              <a:gd name="connsiteX175" fmla="*/ 57205 w 781408"/>
              <a:gd name="connsiteY175" fmla="*/ 393939 h 624640"/>
              <a:gd name="connsiteX176" fmla="*/ 67526 w 781408"/>
              <a:gd name="connsiteY176" fmla="*/ 155210 h 624640"/>
              <a:gd name="connsiteX177" fmla="*/ 235620 w 781408"/>
              <a:gd name="connsiteY177" fmla="*/ 37848 h 624640"/>
              <a:gd name="connsiteX178" fmla="*/ 352162 w 781408"/>
              <a:gd name="connsiteY178" fmla="*/ 327 h 62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781408" h="624640">
                <a:moveTo>
                  <a:pt x="648599" y="403010"/>
                </a:moveTo>
                <a:cubicBezTo>
                  <a:pt x="657285" y="404052"/>
                  <a:pt x="666484" y="407220"/>
                  <a:pt x="675835" y="413367"/>
                </a:cubicBezTo>
                <a:cubicBezTo>
                  <a:pt x="695691" y="425142"/>
                  <a:pt x="674680" y="448000"/>
                  <a:pt x="661289" y="433454"/>
                </a:cubicBezTo>
                <a:cubicBezTo>
                  <a:pt x="652285" y="422141"/>
                  <a:pt x="625963" y="425373"/>
                  <a:pt x="612803" y="441766"/>
                </a:cubicBezTo>
                <a:cubicBezTo>
                  <a:pt x="629657" y="460468"/>
                  <a:pt x="629196" y="470165"/>
                  <a:pt x="619730" y="488175"/>
                </a:cubicBezTo>
                <a:cubicBezTo>
                  <a:pt x="613496" y="496256"/>
                  <a:pt x="591330" y="489098"/>
                  <a:pt x="601720" y="472243"/>
                </a:cubicBezTo>
                <a:cubicBezTo>
                  <a:pt x="604260" y="452156"/>
                  <a:pt x="572859" y="444537"/>
                  <a:pt x="562238" y="458390"/>
                </a:cubicBezTo>
                <a:cubicBezTo>
                  <a:pt x="545755" y="477624"/>
                  <a:pt x="533405" y="451863"/>
                  <a:pt x="545614" y="440381"/>
                </a:cubicBezTo>
                <a:cubicBezTo>
                  <a:pt x="558303" y="431002"/>
                  <a:pt x="575745" y="421794"/>
                  <a:pt x="594101" y="427913"/>
                </a:cubicBezTo>
                <a:cubicBezTo>
                  <a:pt x="601114" y="415878"/>
                  <a:pt x="622543" y="399882"/>
                  <a:pt x="648599" y="403010"/>
                </a:cubicBezTo>
                <a:close/>
                <a:moveTo>
                  <a:pt x="493665" y="326091"/>
                </a:moveTo>
                <a:cubicBezTo>
                  <a:pt x="503362" y="326322"/>
                  <a:pt x="509596" y="331402"/>
                  <a:pt x="518601" y="341330"/>
                </a:cubicBezTo>
                <a:cubicBezTo>
                  <a:pt x="527143" y="353567"/>
                  <a:pt x="514214" y="367882"/>
                  <a:pt x="502669" y="359339"/>
                </a:cubicBezTo>
                <a:cubicBezTo>
                  <a:pt x="498514" y="353106"/>
                  <a:pt x="486046" y="351027"/>
                  <a:pt x="481890" y="344101"/>
                </a:cubicBezTo>
                <a:cubicBezTo>
                  <a:pt x="478196" y="339945"/>
                  <a:pt x="478657" y="326091"/>
                  <a:pt x="493665" y="326091"/>
                </a:cubicBezTo>
                <a:close/>
                <a:moveTo>
                  <a:pt x="365465" y="306676"/>
                </a:moveTo>
                <a:cubicBezTo>
                  <a:pt x="388436" y="306701"/>
                  <a:pt x="422122" y="315326"/>
                  <a:pt x="443792" y="363496"/>
                </a:cubicBezTo>
                <a:cubicBezTo>
                  <a:pt x="455344" y="384586"/>
                  <a:pt x="431199" y="392091"/>
                  <a:pt x="420241" y="369038"/>
                </a:cubicBezTo>
                <a:cubicBezTo>
                  <a:pt x="415508" y="362804"/>
                  <a:pt x="411467" y="357349"/>
                  <a:pt x="407557" y="352663"/>
                </a:cubicBezTo>
                <a:lnTo>
                  <a:pt x="400469" y="345659"/>
                </a:lnTo>
                <a:lnTo>
                  <a:pt x="398624" y="348344"/>
                </a:lnTo>
                <a:cubicBezTo>
                  <a:pt x="390086" y="360018"/>
                  <a:pt x="369504" y="382443"/>
                  <a:pt x="339200" y="380120"/>
                </a:cubicBezTo>
                <a:cubicBezTo>
                  <a:pt x="339777" y="387624"/>
                  <a:pt x="337122" y="389240"/>
                  <a:pt x="335044" y="397437"/>
                </a:cubicBezTo>
                <a:cubicBezTo>
                  <a:pt x="354439" y="395936"/>
                  <a:pt x="388379" y="402401"/>
                  <a:pt x="402925" y="427221"/>
                </a:cubicBezTo>
                <a:cubicBezTo>
                  <a:pt x="411237" y="441305"/>
                  <a:pt x="385378" y="453658"/>
                  <a:pt x="380760" y="438997"/>
                </a:cubicBezTo>
                <a:cubicBezTo>
                  <a:pt x="367830" y="416716"/>
                  <a:pt x="331119" y="421795"/>
                  <a:pt x="321884" y="425143"/>
                </a:cubicBezTo>
                <a:cubicBezTo>
                  <a:pt x="315534" y="430339"/>
                  <a:pt x="312071" y="439459"/>
                  <a:pt x="303182" y="443846"/>
                </a:cubicBezTo>
                <a:cubicBezTo>
                  <a:pt x="284480" y="450541"/>
                  <a:pt x="275475" y="435072"/>
                  <a:pt x="287943" y="423065"/>
                </a:cubicBezTo>
                <a:cubicBezTo>
                  <a:pt x="303759" y="410713"/>
                  <a:pt x="314149" y="389240"/>
                  <a:pt x="314264" y="375964"/>
                </a:cubicBezTo>
                <a:cubicBezTo>
                  <a:pt x="308838" y="371693"/>
                  <a:pt x="302489" y="371347"/>
                  <a:pt x="293484" y="365574"/>
                </a:cubicBezTo>
                <a:cubicBezTo>
                  <a:pt x="270627" y="350336"/>
                  <a:pt x="293484" y="334404"/>
                  <a:pt x="303874" y="341331"/>
                </a:cubicBezTo>
                <a:cubicBezTo>
                  <a:pt x="334178" y="361938"/>
                  <a:pt x="360770" y="359741"/>
                  <a:pt x="373441" y="339380"/>
                </a:cubicBezTo>
                <a:lnTo>
                  <a:pt x="376524" y="331069"/>
                </a:lnTo>
                <a:cubicBezTo>
                  <a:pt x="371240" y="330476"/>
                  <a:pt x="368727" y="328764"/>
                  <a:pt x="360672" y="330941"/>
                </a:cubicBezTo>
                <a:cubicBezTo>
                  <a:pt x="339892" y="334866"/>
                  <a:pt x="335736" y="308314"/>
                  <a:pt x="356516" y="307391"/>
                </a:cubicBezTo>
                <a:cubicBezTo>
                  <a:pt x="359171" y="306929"/>
                  <a:pt x="362184" y="306673"/>
                  <a:pt x="365465" y="306676"/>
                </a:cubicBezTo>
                <a:close/>
                <a:moveTo>
                  <a:pt x="111935" y="263052"/>
                </a:moveTo>
                <a:cubicBezTo>
                  <a:pt x="117368" y="264909"/>
                  <a:pt x="120900" y="271383"/>
                  <a:pt x="117640" y="281253"/>
                </a:cubicBezTo>
                <a:cubicBezTo>
                  <a:pt x="108947" y="299907"/>
                  <a:pt x="120356" y="328884"/>
                  <a:pt x="148609" y="319286"/>
                </a:cubicBezTo>
                <a:cubicBezTo>
                  <a:pt x="172877" y="311136"/>
                  <a:pt x="174326" y="338845"/>
                  <a:pt x="158388" y="342105"/>
                </a:cubicBezTo>
                <a:cubicBezTo>
                  <a:pt x="127963" y="357499"/>
                  <a:pt x="72001" y="321821"/>
                  <a:pt x="94820" y="272560"/>
                </a:cubicBezTo>
                <a:cubicBezTo>
                  <a:pt x="99167" y="263958"/>
                  <a:pt x="106502" y="261196"/>
                  <a:pt x="111935" y="263052"/>
                </a:cubicBezTo>
                <a:close/>
                <a:moveTo>
                  <a:pt x="614991" y="235266"/>
                </a:moveTo>
                <a:cubicBezTo>
                  <a:pt x="618107" y="235435"/>
                  <a:pt x="621253" y="236728"/>
                  <a:pt x="623780" y="239471"/>
                </a:cubicBezTo>
                <a:cubicBezTo>
                  <a:pt x="635324" y="253555"/>
                  <a:pt x="646282" y="263521"/>
                  <a:pt x="646051" y="283840"/>
                </a:cubicBezTo>
                <a:cubicBezTo>
                  <a:pt x="652516" y="284994"/>
                  <a:pt x="662582" y="287496"/>
                  <a:pt x="667524" y="292707"/>
                </a:cubicBezTo>
                <a:cubicBezTo>
                  <a:pt x="680685" y="272620"/>
                  <a:pt x="701465" y="260289"/>
                  <a:pt x="723630" y="265137"/>
                </a:cubicBezTo>
                <a:cubicBezTo>
                  <a:pt x="742135" y="269319"/>
                  <a:pt x="731973" y="289211"/>
                  <a:pt x="720030" y="289206"/>
                </a:cubicBezTo>
                <a:cubicBezTo>
                  <a:pt x="705552" y="288528"/>
                  <a:pt x="691463" y="293956"/>
                  <a:pt x="684978" y="312308"/>
                </a:cubicBezTo>
                <a:cubicBezTo>
                  <a:pt x="690588" y="327901"/>
                  <a:pt x="672273" y="335845"/>
                  <a:pt x="664061" y="324014"/>
                </a:cubicBezTo>
                <a:cubicBezTo>
                  <a:pt x="659175" y="314419"/>
                  <a:pt x="649721" y="310914"/>
                  <a:pt x="641029" y="307408"/>
                </a:cubicBezTo>
                <a:cubicBezTo>
                  <a:pt x="635982" y="316850"/>
                  <a:pt x="625865" y="327496"/>
                  <a:pt x="613604" y="335371"/>
                </a:cubicBezTo>
                <a:cubicBezTo>
                  <a:pt x="590306" y="342485"/>
                  <a:pt x="590616" y="316884"/>
                  <a:pt x="601721" y="314317"/>
                </a:cubicBezTo>
                <a:cubicBezTo>
                  <a:pt x="631274" y="291690"/>
                  <a:pt x="625502" y="276301"/>
                  <a:pt x="605253" y="255265"/>
                </a:cubicBezTo>
                <a:cubicBezTo>
                  <a:pt x="596563" y="244371"/>
                  <a:pt x="605643" y="234761"/>
                  <a:pt x="614991" y="235266"/>
                </a:cubicBezTo>
                <a:close/>
                <a:moveTo>
                  <a:pt x="156879" y="192264"/>
                </a:moveTo>
                <a:cubicBezTo>
                  <a:pt x="172080" y="191301"/>
                  <a:pt x="182581" y="195150"/>
                  <a:pt x="191532" y="201930"/>
                </a:cubicBezTo>
                <a:cubicBezTo>
                  <a:pt x="209176" y="216317"/>
                  <a:pt x="193176" y="233376"/>
                  <a:pt x="181243" y="226425"/>
                </a:cubicBezTo>
                <a:cubicBezTo>
                  <a:pt x="173113" y="218931"/>
                  <a:pt x="165091" y="216006"/>
                  <a:pt x="152532" y="215643"/>
                </a:cubicBezTo>
                <a:cubicBezTo>
                  <a:pt x="138343" y="217454"/>
                  <a:pt x="132522" y="228291"/>
                  <a:pt x="125451" y="237291"/>
                </a:cubicBezTo>
                <a:cubicBezTo>
                  <a:pt x="120504" y="243589"/>
                  <a:pt x="108847" y="240077"/>
                  <a:pt x="106846" y="230527"/>
                </a:cubicBezTo>
                <a:cubicBezTo>
                  <a:pt x="99074" y="208536"/>
                  <a:pt x="140201" y="190892"/>
                  <a:pt x="156879" y="192264"/>
                </a:cubicBezTo>
                <a:close/>
                <a:moveTo>
                  <a:pt x="626732" y="161638"/>
                </a:moveTo>
                <a:cubicBezTo>
                  <a:pt x="636036" y="163200"/>
                  <a:pt x="644204" y="166721"/>
                  <a:pt x="649514" y="172320"/>
                </a:cubicBezTo>
                <a:cubicBezTo>
                  <a:pt x="661289" y="181094"/>
                  <a:pt x="648821" y="202336"/>
                  <a:pt x="632198" y="191022"/>
                </a:cubicBezTo>
                <a:cubicBezTo>
                  <a:pt x="609109" y="173706"/>
                  <a:pt x="558313" y="191715"/>
                  <a:pt x="585789" y="245050"/>
                </a:cubicBezTo>
                <a:cubicBezTo>
                  <a:pt x="591792" y="262136"/>
                  <a:pt x="571474" y="274373"/>
                  <a:pt x="561546" y="255440"/>
                </a:cubicBezTo>
                <a:cubicBezTo>
                  <a:pt x="557044" y="246551"/>
                  <a:pt x="551733" y="229927"/>
                  <a:pt x="551156" y="221499"/>
                </a:cubicBezTo>
                <a:cubicBezTo>
                  <a:pt x="515253" y="219306"/>
                  <a:pt x="499783" y="240779"/>
                  <a:pt x="491587" y="267215"/>
                </a:cubicBezTo>
                <a:cubicBezTo>
                  <a:pt x="502669" y="272988"/>
                  <a:pt x="517908" y="281531"/>
                  <a:pt x="525527" y="294229"/>
                </a:cubicBezTo>
                <a:cubicBezTo>
                  <a:pt x="536148" y="308083"/>
                  <a:pt x="516292" y="324014"/>
                  <a:pt x="506133" y="310853"/>
                </a:cubicBezTo>
                <a:cubicBezTo>
                  <a:pt x="488354" y="283609"/>
                  <a:pt x="474732" y="287534"/>
                  <a:pt x="453490" y="297000"/>
                </a:cubicBezTo>
                <a:cubicBezTo>
                  <a:pt x="445871" y="304157"/>
                  <a:pt x="430206" y="285952"/>
                  <a:pt x="443100" y="274835"/>
                </a:cubicBezTo>
                <a:cubicBezTo>
                  <a:pt x="451287" y="267278"/>
                  <a:pt x="456492" y="266061"/>
                  <a:pt x="468729" y="266523"/>
                </a:cubicBezTo>
                <a:cubicBezTo>
                  <a:pt x="467805" y="237200"/>
                  <a:pt x="498744" y="192639"/>
                  <a:pt x="558775" y="197256"/>
                </a:cubicBezTo>
                <a:cubicBezTo>
                  <a:pt x="560680" y="169896"/>
                  <a:pt x="598820" y="156952"/>
                  <a:pt x="626732" y="161638"/>
                </a:cubicBezTo>
                <a:close/>
                <a:moveTo>
                  <a:pt x="474638" y="90272"/>
                </a:moveTo>
                <a:cubicBezTo>
                  <a:pt x="478368" y="89561"/>
                  <a:pt x="483159" y="90701"/>
                  <a:pt x="488816" y="94742"/>
                </a:cubicBezTo>
                <a:cubicBezTo>
                  <a:pt x="515137" y="121756"/>
                  <a:pt x="535917" y="116907"/>
                  <a:pt x="563623" y="100283"/>
                </a:cubicBezTo>
                <a:cubicBezTo>
                  <a:pt x="572166" y="90817"/>
                  <a:pt x="596640" y="106979"/>
                  <a:pt x="574706" y="121756"/>
                </a:cubicBezTo>
                <a:cubicBezTo>
                  <a:pt x="549770" y="136764"/>
                  <a:pt x="530722" y="139996"/>
                  <a:pt x="514964" y="137428"/>
                </a:cubicBezTo>
                <a:lnTo>
                  <a:pt x="507329" y="135444"/>
                </a:lnTo>
                <a:lnTo>
                  <a:pt x="506861" y="145336"/>
                </a:lnTo>
                <a:cubicBezTo>
                  <a:pt x="502838" y="175773"/>
                  <a:pt x="482316" y="193128"/>
                  <a:pt x="465161" y="210372"/>
                </a:cubicBezTo>
                <a:cubicBezTo>
                  <a:pt x="463776" y="219031"/>
                  <a:pt x="457263" y="225167"/>
                  <a:pt x="449334" y="224963"/>
                </a:cubicBezTo>
                <a:cubicBezTo>
                  <a:pt x="428937" y="230300"/>
                  <a:pt x="410387" y="248479"/>
                  <a:pt x="400963" y="259019"/>
                </a:cubicBezTo>
                <a:cubicBezTo>
                  <a:pt x="394045" y="272485"/>
                  <a:pt x="387760" y="274493"/>
                  <a:pt x="370424" y="268356"/>
                </a:cubicBezTo>
                <a:cubicBezTo>
                  <a:pt x="357426" y="267925"/>
                  <a:pt x="345434" y="274410"/>
                  <a:pt x="334351" y="288688"/>
                </a:cubicBezTo>
                <a:cubicBezTo>
                  <a:pt x="329145" y="301975"/>
                  <a:pt x="317012" y="305565"/>
                  <a:pt x="308342" y="298766"/>
                </a:cubicBezTo>
                <a:cubicBezTo>
                  <a:pt x="275350" y="283959"/>
                  <a:pt x="237028" y="325332"/>
                  <a:pt x="227827" y="361934"/>
                </a:cubicBezTo>
                <a:cubicBezTo>
                  <a:pt x="227259" y="374138"/>
                  <a:pt x="198985" y="377337"/>
                  <a:pt x="205344" y="354908"/>
                </a:cubicBezTo>
                <a:cubicBezTo>
                  <a:pt x="206439" y="341323"/>
                  <a:pt x="216242" y="326190"/>
                  <a:pt x="226090" y="312281"/>
                </a:cubicBezTo>
                <a:lnTo>
                  <a:pt x="226886" y="311317"/>
                </a:lnTo>
                <a:lnTo>
                  <a:pt x="214521" y="312325"/>
                </a:lnTo>
                <a:cubicBezTo>
                  <a:pt x="194607" y="312816"/>
                  <a:pt x="171576" y="308198"/>
                  <a:pt x="151488" y="287995"/>
                </a:cubicBezTo>
                <a:cubicBezTo>
                  <a:pt x="142714" y="279683"/>
                  <a:pt x="153335" y="256825"/>
                  <a:pt x="170190" y="272757"/>
                </a:cubicBezTo>
                <a:cubicBezTo>
                  <a:pt x="187969" y="285686"/>
                  <a:pt x="195357" y="289611"/>
                  <a:pt x="247769" y="287302"/>
                </a:cubicBezTo>
                <a:cubicBezTo>
                  <a:pt x="257004" y="269755"/>
                  <a:pt x="267625" y="246666"/>
                  <a:pt x="267163" y="230504"/>
                </a:cubicBezTo>
                <a:cubicBezTo>
                  <a:pt x="265662" y="206491"/>
                  <a:pt x="294062" y="211686"/>
                  <a:pt x="291407" y="229119"/>
                </a:cubicBezTo>
                <a:cubicBezTo>
                  <a:pt x="290570" y="238672"/>
                  <a:pt x="289235" y="247445"/>
                  <a:pt x="287424" y="255434"/>
                </a:cubicBezTo>
                <a:lnTo>
                  <a:pt x="281935" y="272775"/>
                </a:lnTo>
                <a:cubicBezTo>
                  <a:pt x="293252" y="268514"/>
                  <a:pt x="303184" y="271180"/>
                  <a:pt x="313809" y="274539"/>
                </a:cubicBezTo>
                <a:cubicBezTo>
                  <a:pt x="326690" y="260323"/>
                  <a:pt x="344687" y="240794"/>
                  <a:pt x="380001" y="245662"/>
                </a:cubicBezTo>
                <a:cubicBezTo>
                  <a:pt x="383783" y="241303"/>
                  <a:pt x="387651" y="237421"/>
                  <a:pt x="391638" y="233852"/>
                </a:cubicBezTo>
                <a:lnTo>
                  <a:pt x="400353" y="226848"/>
                </a:lnTo>
                <a:lnTo>
                  <a:pt x="398148" y="221064"/>
                </a:lnTo>
                <a:cubicBezTo>
                  <a:pt x="387428" y="196373"/>
                  <a:pt x="374851" y="190906"/>
                  <a:pt x="354851" y="190742"/>
                </a:cubicBezTo>
                <a:cubicBezTo>
                  <a:pt x="339568" y="188202"/>
                  <a:pt x="340910" y="172501"/>
                  <a:pt x="352642" y="168576"/>
                </a:cubicBezTo>
                <a:cubicBezTo>
                  <a:pt x="373855" y="163285"/>
                  <a:pt x="405144" y="173904"/>
                  <a:pt x="417740" y="203216"/>
                </a:cubicBezTo>
                <a:lnTo>
                  <a:pt x="420705" y="212973"/>
                </a:lnTo>
                <a:lnTo>
                  <a:pt x="431616" y="205824"/>
                </a:lnTo>
                <a:lnTo>
                  <a:pt x="442658" y="200415"/>
                </a:lnTo>
                <a:cubicBezTo>
                  <a:pt x="458132" y="185774"/>
                  <a:pt x="484687" y="155202"/>
                  <a:pt x="482844" y="137790"/>
                </a:cubicBezTo>
                <a:cubicBezTo>
                  <a:pt x="482764" y="132898"/>
                  <a:pt x="482684" y="128006"/>
                  <a:pt x="482604" y="123114"/>
                </a:cubicBezTo>
                <a:lnTo>
                  <a:pt x="474963" y="118293"/>
                </a:lnTo>
                <a:cubicBezTo>
                  <a:pt x="461802" y="111193"/>
                  <a:pt x="463447" y="92404"/>
                  <a:pt x="474638" y="90272"/>
                </a:cubicBezTo>
                <a:close/>
                <a:moveTo>
                  <a:pt x="417924" y="57855"/>
                </a:moveTo>
                <a:cubicBezTo>
                  <a:pt x="430658" y="56383"/>
                  <a:pt x="435230" y="72446"/>
                  <a:pt x="425980" y="80021"/>
                </a:cubicBezTo>
                <a:cubicBezTo>
                  <a:pt x="416991" y="94186"/>
                  <a:pt x="413201" y="100411"/>
                  <a:pt x="411860" y="114265"/>
                </a:cubicBezTo>
                <a:cubicBezTo>
                  <a:pt x="411853" y="114369"/>
                  <a:pt x="411846" y="114472"/>
                  <a:pt x="411839" y="114575"/>
                </a:cubicBezTo>
                <a:cubicBezTo>
                  <a:pt x="408499" y="121495"/>
                  <a:pt x="405158" y="130066"/>
                  <a:pt x="399341" y="137811"/>
                </a:cubicBezTo>
                <a:cubicBezTo>
                  <a:pt x="364567" y="124606"/>
                  <a:pt x="338046" y="148174"/>
                  <a:pt x="325468" y="165447"/>
                </a:cubicBezTo>
                <a:cubicBezTo>
                  <a:pt x="324088" y="191393"/>
                  <a:pt x="284582" y="189090"/>
                  <a:pt x="302615" y="154818"/>
                </a:cubicBezTo>
                <a:cubicBezTo>
                  <a:pt x="269058" y="136407"/>
                  <a:pt x="228593" y="178174"/>
                  <a:pt x="240210" y="201625"/>
                </a:cubicBezTo>
                <a:cubicBezTo>
                  <a:pt x="247119" y="212915"/>
                  <a:pt x="228281" y="225249"/>
                  <a:pt x="217889" y="212254"/>
                </a:cubicBezTo>
                <a:cubicBezTo>
                  <a:pt x="188533" y="175545"/>
                  <a:pt x="257571" y="101887"/>
                  <a:pt x="317804" y="135192"/>
                </a:cubicBezTo>
                <a:cubicBezTo>
                  <a:pt x="319587" y="135182"/>
                  <a:pt x="324060" y="130689"/>
                  <a:pt x="327862" y="127764"/>
                </a:cubicBezTo>
                <a:lnTo>
                  <a:pt x="329675" y="126621"/>
                </a:lnTo>
                <a:lnTo>
                  <a:pt x="325052" y="119043"/>
                </a:lnTo>
                <a:cubicBezTo>
                  <a:pt x="318957" y="110573"/>
                  <a:pt x="312713" y="106587"/>
                  <a:pt x="300489" y="99014"/>
                </a:cubicBezTo>
                <a:cubicBezTo>
                  <a:pt x="279771" y="94174"/>
                  <a:pt x="281773" y="72564"/>
                  <a:pt x="304209" y="74566"/>
                </a:cubicBezTo>
                <a:cubicBezTo>
                  <a:pt x="319754" y="78154"/>
                  <a:pt x="335001" y="88916"/>
                  <a:pt x="344791" y="103041"/>
                </a:cubicBezTo>
                <a:lnTo>
                  <a:pt x="351015" y="115124"/>
                </a:lnTo>
                <a:lnTo>
                  <a:pt x="363688" y="110726"/>
                </a:lnTo>
                <a:cubicBezTo>
                  <a:pt x="369792" y="109290"/>
                  <a:pt x="376444" y="108385"/>
                  <a:pt x="383935" y="108028"/>
                </a:cubicBezTo>
                <a:lnTo>
                  <a:pt x="387465" y="107992"/>
                </a:lnTo>
                <a:cubicBezTo>
                  <a:pt x="387471" y="106159"/>
                  <a:pt x="387476" y="104326"/>
                  <a:pt x="387481" y="102494"/>
                </a:cubicBezTo>
                <a:cubicBezTo>
                  <a:pt x="389520" y="84767"/>
                  <a:pt x="397560" y="67243"/>
                  <a:pt x="411984" y="59634"/>
                </a:cubicBezTo>
                <a:cubicBezTo>
                  <a:pt x="414120" y="58633"/>
                  <a:pt x="416105" y="58065"/>
                  <a:pt x="417924" y="57855"/>
                </a:cubicBezTo>
                <a:close/>
                <a:moveTo>
                  <a:pt x="358738" y="35125"/>
                </a:moveTo>
                <a:cubicBezTo>
                  <a:pt x="300281" y="37237"/>
                  <a:pt x="247766" y="57447"/>
                  <a:pt x="229439" y="98188"/>
                </a:cubicBezTo>
                <a:cubicBezTo>
                  <a:pt x="223541" y="127261"/>
                  <a:pt x="180285" y="120129"/>
                  <a:pt x="197060" y="82868"/>
                </a:cubicBezTo>
                <a:cubicBezTo>
                  <a:pt x="179748" y="80204"/>
                  <a:pt x="117889" y="118166"/>
                  <a:pt x="109303" y="149637"/>
                </a:cubicBezTo>
                <a:cubicBezTo>
                  <a:pt x="133281" y="147670"/>
                  <a:pt x="132208" y="195608"/>
                  <a:pt x="95816" y="182424"/>
                </a:cubicBezTo>
                <a:cubicBezTo>
                  <a:pt x="25559" y="205772"/>
                  <a:pt x="25267" y="325323"/>
                  <a:pt x="60831" y="348357"/>
                </a:cubicBezTo>
                <a:cubicBezTo>
                  <a:pt x="66712" y="331215"/>
                  <a:pt x="111415" y="332722"/>
                  <a:pt x="89892" y="371529"/>
                </a:cubicBezTo>
                <a:cubicBezTo>
                  <a:pt x="91754" y="413325"/>
                  <a:pt x="141042" y="425884"/>
                  <a:pt x="204454" y="392462"/>
                </a:cubicBezTo>
                <a:cubicBezTo>
                  <a:pt x="211343" y="388533"/>
                  <a:pt x="227831" y="390841"/>
                  <a:pt x="229581" y="411377"/>
                </a:cubicBezTo>
                <a:cubicBezTo>
                  <a:pt x="235008" y="485227"/>
                  <a:pt x="329273" y="487252"/>
                  <a:pt x="352834" y="482588"/>
                </a:cubicBezTo>
                <a:cubicBezTo>
                  <a:pt x="372111" y="472026"/>
                  <a:pt x="388882" y="440083"/>
                  <a:pt x="406986" y="476640"/>
                </a:cubicBezTo>
                <a:cubicBezTo>
                  <a:pt x="411595" y="496703"/>
                  <a:pt x="430885" y="492879"/>
                  <a:pt x="446511" y="486751"/>
                </a:cubicBezTo>
                <a:cubicBezTo>
                  <a:pt x="456469" y="481696"/>
                  <a:pt x="462444" y="483840"/>
                  <a:pt x="475006" y="495024"/>
                </a:cubicBezTo>
                <a:cubicBezTo>
                  <a:pt x="496761" y="519995"/>
                  <a:pt x="533100" y="559894"/>
                  <a:pt x="555896" y="584186"/>
                </a:cubicBezTo>
                <a:cubicBezTo>
                  <a:pt x="564781" y="592152"/>
                  <a:pt x="560830" y="571231"/>
                  <a:pt x="554057" y="552014"/>
                </a:cubicBezTo>
                <a:cubicBezTo>
                  <a:pt x="541495" y="547111"/>
                  <a:pt x="530771" y="540983"/>
                  <a:pt x="520966" y="536387"/>
                </a:cubicBezTo>
                <a:cubicBezTo>
                  <a:pt x="498293" y="528114"/>
                  <a:pt x="504146" y="484520"/>
                  <a:pt x="544865" y="508811"/>
                </a:cubicBezTo>
                <a:cubicBezTo>
                  <a:pt x="624954" y="550961"/>
                  <a:pt x="730214" y="478706"/>
                  <a:pt x="721351" y="406781"/>
                </a:cubicBezTo>
                <a:cubicBezTo>
                  <a:pt x="695614" y="347033"/>
                  <a:pt x="543027" y="398355"/>
                  <a:pt x="478683" y="447225"/>
                </a:cubicBezTo>
                <a:cubicBezTo>
                  <a:pt x="448733" y="464428"/>
                  <a:pt x="437232" y="430482"/>
                  <a:pt x="457050" y="417855"/>
                </a:cubicBezTo>
                <a:cubicBezTo>
                  <a:pt x="493263" y="390493"/>
                  <a:pt x="593290" y="329757"/>
                  <a:pt x="697698" y="346542"/>
                </a:cubicBezTo>
                <a:cubicBezTo>
                  <a:pt x="735557" y="329403"/>
                  <a:pt x="757061" y="308310"/>
                  <a:pt x="735194" y="248137"/>
                </a:cubicBezTo>
                <a:cubicBezTo>
                  <a:pt x="726124" y="232415"/>
                  <a:pt x="715259" y="223367"/>
                  <a:pt x="703894" y="223924"/>
                </a:cubicBezTo>
                <a:cubicBezTo>
                  <a:pt x="695201" y="224986"/>
                  <a:pt x="680628" y="230211"/>
                  <a:pt x="678022" y="236688"/>
                </a:cubicBezTo>
                <a:cubicBezTo>
                  <a:pt x="661927" y="265175"/>
                  <a:pt x="603767" y="225070"/>
                  <a:pt x="688655" y="189989"/>
                </a:cubicBezTo>
                <a:cubicBezTo>
                  <a:pt x="687713" y="168078"/>
                  <a:pt x="626838" y="80858"/>
                  <a:pt x="464277" y="50345"/>
                </a:cubicBezTo>
                <a:cubicBezTo>
                  <a:pt x="431026" y="39106"/>
                  <a:pt x="393812" y="33858"/>
                  <a:pt x="358738" y="35125"/>
                </a:cubicBezTo>
                <a:close/>
                <a:moveTo>
                  <a:pt x="352162" y="327"/>
                </a:moveTo>
                <a:cubicBezTo>
                  <a:pt x="496741" y="-5847"/>
                  <a:pt x="699558" y="76139"/>
                  <a:pt x="727785" y="193338"/>
                </a:cubicBezTo>
                <a:cubicBezTo>
                  <a:pt x="761481" y="200250"/>
                  <a:pt x="825282" y="324457"/>
                  <a:pt x="735534" y="366488"/>
                </a:cubicBezTo>
                <a:cubicBezTo>
                  <a:pt x="815991" y="438392"/>
                  <a:pt x="683881" y="571136"/>
                  <a:pt x="590744" y="555852"/>
                </a:cubicBezTo>
                <a:cubicBezTo>
                  <a:pt x="597489" y="579351"/>
                  <a:pt x="598553" y="578112"/>
                  <a:pt x="602099" y="602840"/>
                </a:cubicBezTo>
                <a:cubicBezTo>
                  <a:pt x="593452" y="614158"/>
                  <a:pt x="565669" y="625955"/>
                  <a:pt x="546325" y="624522"/>
                </a:cubicBezTo>
                <a:cubicBezTo>
                  <a:pt x="517776" y="597897"/>
                  <a:pt x="474002" y="549644"/>
                  <a:pt x="452270" y="522897"/>
                </a:cubicBezTo>
                <a:cubicBezTo>
                  <a:pt x="417642" y="531733"/>
                  <a:pt x="394167" y="525762"/>
                  <a:pt x="382465" y="507135"/>
                </a:cubicBezTo>
                <a:cubicBezTo>
                  <a:pt x="360936" y="525618"/>
                  <a:pt x="236457" y="543912"/>
                  <a:pt x="196192" y="434681"/>
                </a:cubicBezTo>
                <a:cubicBezTo>
                  <a:pt x="123044" y="463672"/>
                  <a:pt x="76309" y="440268"/>
                  <a:pt x="57205" y="393939"/>
                </a:cubicBezTo>
                <a:cubicBezTo>
                  <a:pt x="-31634" y="335192"/>
                  <a:pt x="-8237" y="199495"/>
                  <a:pt x="67526" y="155210"/>
                </a:cubicBezTo>
                <a:cubicBezTo>
                  <a:pt x="88064" y="82612"/>
                  <a:pt x="166365" y="41669"/>
                  <a:pt x="235620" y="37848"/>
                </a:cubicBezTo>
                <a:cubicBezTo>
                  <a:pt x="262248" y="14238"/>
                  <a:pt x="303969" y="2385"/>
                  <a:pt x="352162" y="327"/>
                </a:cubicBezTo>
                <a:close/>
              </a:path>
            </a:pathLst>
          </a:custGeom>
          <a:solidFill>
            <a:schemeClr val="tx1">
              <a:lumMod val="65000"/>
              <a:lumOff val="35000"/>
            </a:schemeClr>
          </a:solidFill>
          <a:ln w="6350">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2852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SHAC Legislative Priorities</a:t>
            </a:r>
            <a:endParaRPr lang="en-US" sz="4000" dirty="0"/>
          </a:p>
        </p:txBody>
      </p:sp>
      <p:sp>
        <p:nvSpPr>
          <p:cNvPr id="2" name="TextBox 1">
            <a:extLst>
              <a:ext uri="{FF2B5EF4-FFF2-40B4-BE49-F238E27FC236}">
                <a16:creationId xmlns:a16="http://schemas.microsoft.com/office/drawing/2014/main" id="{D028A413-2E8C-88A4-FEFC-747744942B39}"/>
              </a:ext>
            </a:extLst>
          </p:cNvPr>
          <p:cNvSpPr txBox="1"/>
          <p:nvPr/>
        </p:nvSpPr>
        <p:spPr>
          <a:xfrm>
            <a:off x="642065" y="1357649"/>
            <a:ext cx="10907867" cy="5403531"/>
          </a:xfrm>
          <a:prstGeom prst="rect">
            <a:avLst/>
          </a:prstGeom>
          <a:noFill/>
        </p:spPr>
        <p:txBody>
          <a:bodyPr wrap="square" rtlCol="0">
            <a:spAutoFit/>
          </a:bodyPr>
          <a:lstStyle/>
          <a:p>
            <a:pPr marR="0" algn="just">
              <a:lnSpc>
                <a:spcPct val="115000"/>
              </a:lnSpc>
              <a:spcBef>
                <a:spcPts val="1000"/>
              </a:spcBef>
              <a:spcAft>
                <a:spcPts val="1000"/>
              </a:spcAft>
            </a:pPr>
            <a:r>
              <a:rPr lang="en-US" sz="32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The FBISD SHAC Supports:</a:t>
            </a:r>
          </a:p>
          <a:p>
            <a:pPr marL="285750" indent="-285750">
              <a:buFont typeface="Wingdings" panose="05000000000000000000" pitchFamily="2" charset="2"/>
              <a:buChar char="Ø"/>
            </a:pPr>
            <a:r>
              <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Measures encouraging </a:t>
            </a:r>
            <a:r>
              <a:rPr lang="en-US" sz="2800" b="1"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physical fitness </a:t>
            </a:r>
            <a:r>
              <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and Action Based Learning, including effective use of fitness assessments.</a:t>
            </a:r>
          </a:p>
          <a:p>
            <a:endPar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n-US" sz="2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Funding for a </a:t>
            </a:r>
            <a:r>
              <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multi-tiered system of </a:t>
            </a:r>
            <a:r>
              <a:rPr lang="en-US" sz="2800" b="1"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mental and behavioral health </a:t>
            </a:r>
            <a:r>
              <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support that fosters safe and healthy school environments for students</a:t>
            </a:r>
            <a:r>
              <a:rPr lang="en-US" sz="280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educators, </a:t>
            </a:r>
            <a:r>
              <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and staff.</a:t>
            </a:r>
          </a:p>
          <a:p>
            <a:endParaRPr lang="en-US" sz="2800" dirty="0">
              <a:solidFill>
                <a:srgbClr val="222222"/>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n-US" sz="2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M</a:t>
            </a:r>
            <a:r>
              <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easures to ensure that all children receive access to</a:t>
            </a:r>
            <a:r>
              <a:rPr lang="en-US" sz="2800" b="1"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healthy school meals</a:t>
            </a:r>
            <a:r>
              <a:rPr lang="en-US" sz="2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including breakfast and lunch to reduce food insecurity and hunger</a:t>
            </a:r>
            <a:r>
              <a:rPr lang="en-US" sz="24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20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740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Mental Health Supports for Students &amp; Staff</a:t>
            </a:r>
            <a:endParaRPr lang="en-US" sz="4000" dirty="0"/>
          </a:p>
        </p:txBody>
      </p:sp>
      <p:pic>
        <p:nvPicPr>
          <p:cNvPr id="3" name="Picture 26" descr="Diagram&#10;&#10;Description automatically generated">
            <a:extLst>
              <a:ext uri="{FF2B5EF4-FFF2-40B4-BE49-F238E27FC236}">
                <a16:creationId xmlns:a16="http://schemas.microsoft.com/office/drawing/2014/main" id="{CAEA2B31-11E2-C02D-531C-A4EB88A46181}"/>
              </a:ext>
            </a:extLst>
          </p:cNvPr>
          <p:cNvPicPr>
            <a:picLocks noChangeAspect="1"/>
          </p:cNvPicPr>
          <p:nvPr/>
        </p:nvPicPr>
        <p:blipFill>
          <a:blip r:embed="rId3"/>
          <a:stretch>
            <a:fillRect/>
          </a:stretch>
        </p:blipFill>
        <p:spPr>
          <a:xfrm>
            <a:off x="315074" y="1133081"/>
            <a:ext cx="4484649" cy="5531644"/>
          </a:xfrm>
          <a:prstGeom prst="rect">
            <a:avLst/>
          </a:prstGeom>
        </p:spPr>
      </p:pic>
      <p:sp>
        <p:nvSpPr>
          <p:cNvPr id="7" name="TextBox 6">
            <a:extLst>
              <a:ext uri="{FF2B5EF4-FFF2-40B4-BE49-F238E27FC236}">
                <a16:creationId xmlns:a16="http://schemas.microsoft.com/office/drawing/2014/main" id="{07EB064A-996A-453A-7DFE-2EB988401424}"/>
              </a:ext>
            </a:extLst>
          </p:cNvPr>
          <p:cNvSpPr txBox="1"/>
          <p:nvPr/>
        </p:nvSpPr>
        <p:spPr>
          <a:xfrm>
            <a:off x="5393725" y="1828561"/>
            <a:ext cx="6209270" cy="4401205"/>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Whole Child Health Parent &amp; Student Success Webinars</a:t>
            </a:r>
          </a:p>
          <a:p>
            <a:endParaRPr lang="en-US" sz="2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Promote Mental Health Supports</a:t>
            </a:r>
          </a:p>
          <a:p>
            <a:endParaRPr lang="en-US" sz="2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Provide Awareness of the District’s Multi-Tiered System of Support (MTSS)</a:t>
            </a:r>
          </a:p>
          <a:p>
            <a:endParaRPr lang="en-US" sz="2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Whole Child Health Campus Events &amp; Initiatives</a:t>
            </a:r>
          </a:p>
        </p:txBody>
      </p:sp>
      <p:sp>
        <p:nvSpPr>
          <p:cNvPr id="10" name="Oval 9">
            <a:extLst>
              <a:ext uri="{FF2B5EF4-FFF2-40B4-BE49-F238E27FC236}">
                <a16:creationId xmlns:a16="http://schemas.microsoft.com/office/drawing/2014/main" id="{91CE37D6-1F90-571F-D54D-F92AA8FFD571}"/>
              </a:ext>
            </a:extLst>
          </p:cNvPr>
          <p:cNvSpPr/>
          <p:nvPr/>
        </p:nvSpPr>
        <p:spPr>
          <a:xfrm>
            <a:off x="889687" y="3229297"/>
            <a:ext cx="1594021" cy="1443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A3593AF-B9A8-824B-89BB-C5E6349CF487}"/>
              </a:ext>
            </a:extLst>
          </p:cNvPr>
          <p:cNvPicPr>
            <a:picLocks noChangeAspect="1"/>
          </p:cNvPicPr>
          <p:nvPr/>
        </p:nvPicPr>
        <p:blipFill>
          <a:blip r:embed="rId4"/>
          <a:stretch>
            <a:fillRect/>
          </a:stretch>
        </p:blipFill>
        <p:spPr>
          <a:xfrm>
            <a:off x="1029964" y="3540197"/>
            <a:ext cx="1234484" cy="772311"/>
          </a:xfrm>
          <a:prstGeom prst="rect">
            <a:avLst/>
          </a:prstGeom>
        </p:spPr>
      </p:pic>
    </p:spTree>
    <p:extLst>
      <p:ext uri="{BB962C8B-B14F-4D97-AF65-F5344CB8AC3E}">
        <p14:creationId xmlns:p14="http://schemas.microsoft.com/office/powerpoint/2010/main" val="122348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lt1"/>
                </a:solidFill>
                <a:latin typeface="Calibri"/>
                <a:ea typeface="Calibri"/>
                <a:cs typeface="Calibri"/>
                <a:sym typeface="Calibri"/>
              </a:rPr>
              <a:t>SHAC Accomplishments</a:t>
            </a:r>
            <a:endParaRPr lang="en-US" sz="4000" dirty="0"/>
          </a:p>
        </p:txBody>
      </p:sp>
      <p:grpSp>
        <p:nvGrpSpPr>
          <p:cNvPr id="3" name="Group 2">
            <a:extLst>
              <a:ext uri="{FF2B5EF4-FFF2-40B4-BE49-F238E27FC236}">
                <a16:creationId xmlns:a16="http://schemas.microsoft.com/office/drawing/2014/main" id="{0BAFA297-6C14-DF6E-AD4F-938A41BB2D83}"/>
              </a:ext>
            </a:extLst>
          </p:cNvPr>
          <p:cNvGrpSpPr/>
          <p:nvPr/>
        </p:nvGrpSpPr>
        <p:grpSpPr>
          <a:xfrm>
            <a:off x="272955" y="1160969"/>
            <a:ext cx="11751648" cy="5567377"/>
            <a:chOff x="515430" y="1110862"/>
            <a:chExt cx="10866945" cy="4941139"/>
          </a:xfrm>
        </p:grpSpPr>
        <p:grpSp>
          <p:nvGrpSpPr>
            <p:cNvPr id="4" name="Group 3">
              <a:extLst>
                <a:ext uri="{FF2B5EF4-FFF2-40B4-BE49-F238E27FC236}">
                  <a16:creationId xmlns:a16="http://schemas.microsoft.com/office/drawing/2014/main" id="{E163013B-E62E-FCEA-1BC8-9F7140433C5D}"/>
                </a:ext>
              </a:extLst>
            </p:cNvPr>
            <p:cNvGrpSpPr/>
            <p:nvPr/>
          </p:nvGrpSpPr>
          <p:grpSpPr>
            <a:xfrm>
              <a:off x="809625" y="2134659"/>
              <a:ext cx="10572750" cy="3917342"/>
              <a:chOff x="809625" y="2016651"/>
              <a:chExt cx="10572750" cy="3917342"/>
            </a:xfrm>
          </p:grpSpPr>
          <p:grpSp>
            <p:nvGrpSpPr>
              <p:cNvPr id="107" name="Group 106">
                <a:extLst>
                  <a:ext uri="{FF2B5EF4-FFF2-40B4-BE49-F238E27FC236}">
                    <a16:creationId xmlns:a16="http://schemas.microsoft.com/office/drawing/2014/main" id="{259DE13B-BCCF-3BF2-0B5B-2F1503DB7066}"/>
                  </a:ext>
                </a:extLst>
              </p:cNvPr>
              <p:cNvGrpSpPr/>
              <p:nvPr/>
            </p:nvGrpSpPr>
            <p:grpSpPr>
              <a:xfrm>
                <a:off x="809625" y="2650669"/>
                <a:ext cx="10572750" cy="3283324"/>
                <a:chOff x="1617597" y="2650669"/>
                <a:chExt cx="10572750" cy="3283324"/>
              </a:xfrm>
            </p:grpSpPr>
            <p:cxnSp>
              <p:nvCxnSpPr>
                <p:cNvPr id="116" name="Straight Connector 115">
                  <a:extLst>
                    <a:ext uri="{FF2B5EF4-FFF2-40B4-BE49-F238E27FC236}">
                      <a16:creationId xmlns:a16="http://schemas.microsoft.com/office/drawing/2014/main" id="{FFCD5BDB-2614-6D6A-81B7-E200776962C4}"/>
                    </a:ext>
                  </a:extLst>
                </p:cNvPr>
                <p:cNvCxnSpPr/>
                <p:nvPr/>
              </p:nvCxnSpPr>
              <p:spPr>
                <a:xfrm flipV="1">
                  <a:off x="1618740" y="2650669"/>
                  <a:ext cx="10570464" cy="1876"/>
                </a:xfrm>
                <a:prstGeom prst="line">
                  <a:avLst/>
                </a:prstGeom>
                <a:noFill/>
                <a:ln w="0" cap="flat" cmpd="sng" algn="ctr">
                  <a:solidFill>
                    <a:sysClr val="window" lastClr="FFFFFF">
                      <a:lumMod val="75000"/>
                    </a:sysClr>
                  </a:solidFill>
                  <a:prstDash val="dash"/>
                  <a:miter lim="800000"/>
                </a:ln>
                <a:effectLst/>
              </p:spPr>
            </p:cxnSp>
            <p:cxnSp>
              <p:nvCxnSpPr>
                <p:cNvPr id="117" name="Straight Connector 116">
                  <a:extLst>
                    <a:ext uri="{FF2B5EF4-FFF2-40B4-BE49-F238E27FC236}">
                      <a16:creationId xmlns:a16="http://schemas.microsoft.com/office/drawing/2014/main" id="{4B117358-09B1-A793-9433-33D009C3B7BB}"/>
                    </a:ext>
                  </a:extLst>
                </p:cNvPr>
                <p:cNvCxnSpPr/>
                <p:nvPr/>
              </p:nvCxnSpPr>
              <p:spPr>
                <a:xfrm>
                  <a:off x="1618740" y="4284631"/>
                  <a:ext cx="10570464" cy="0"/>
                </a:xfrm>
                <a:prstGeom prst="line">
                  <a:avLst/>
                </a:prstGeom>
                <a:noFill/>
                <a:ln w="0" cap="flat" cmpd="sng" algn="ctr">
                  <a:solidFill>
                    <a:sysClr val="window" lastClr="FFFFFF">
                      <a:lumMod val="75000"/>
                    </a:sysClr>
                  </a:solidFill>
                  <a:prstDash val="dash"/>
                  <a:miter lim="800000"/>
                </a:ln>
                <a:effectLst/>
              </p:spPr>
            </p:cxnSp>
            <p:cxnSp>
              <p:nvCxnSpPr>
                <p:cNvPr id="118" name="Straight Connector 117">
                  <a:extLst>
                    <a:ext uri="{FF2B5EF4-FFF2-40B4-BE49-F238E27FC236}">
                      <a16:creationId xmlns:a16="http://schemas.microsoft.com/office/drawing/2014/main" id="{E1A4EF1E-EAFC-B808-E9C4-BA009930C5CD}"/>
                    </a:ext>
                  </a:extLst>
                </p:cNvPr>
                <p:cNvCxnSpPr/>
                <p:nvPr/>
              </p:nvCxnSpPr>
              <p:spPr>
                <a:xfrm>
                  <a:off x="1617597" y="5933993"/>
                  <a:ext cx="10572750" cy="0"/>
                </a:xfrm>
                <a:prstGeom prst="line">
                  <a:avLst/>
                </a:prstGeom>
                <a:noFill/>
                <a:ln w="0" cap="flat" cmpd="sng" algn="ctr">
                  <a:solidFill>
                    <a:sysClr val="window" lastClr="FFFFFF">
                      <a:lumMod val="75000"/>
                    </a:sysClr>
                  </a:solidFill>
                  <a:prstDash val="dash"/>
                  <a:miter lim="800000"/>
                </a:ln>
                <a:effectLst/>
              </p:spPr>
            </p:cxnSp>
          </p:grpSp>
          <p:grpSp>
            <p:nvGrpSpPr>
              <p:cNvPr id="108" name="Group 107">
                <a:extLst>
                  <a:ext uri="{FF2B5EF4-FFF2-40B4-BE49-F238E27FC236}">
                    <a16:creationId xmlns:a16="http://schemas.microsoft.com/office/drawing/2014/main" id="{E7E64A49-D8E7-ABA7-7818-0EB2634E9B0B}"/>
                  </a:ext>
                </a:extLst>
              </p:cNvPr>
              <p:cNvGrpSpPr/>
              <p:nvPr/>
            </p:nvGrpSpPr>
            <p:grpSpPr>
              <a:xfrm>
                <a:off x="4341946" y="2041734"/>
                <a:ext cx="0" cy="3816229"/>
                <a:chOff x="3991263" y="2041734"/>
                <a:chExt cx="0" cy="3816229"/>
              </a:xfrm>
            </p:grpSpPr>
            <p:cxnSp>
              <p:nvCxnSpPr>
                <p:cNvPr id="113" name="Straight Connector 112">
                  <a:extLst>
                    <a:ext uri="{FF2B5EF4-FFF2-40B4-BE49-F238E27FC236}">
                      <a16:creationId xmlns:a16="http://schemas.microsoft.com/office/drawing/2014/main" id="{EDF35D46-1E93-3B92-28CF-1E6AA1F0A154}"/>
                    </a:ext>
                  </a:extLst>
                </p:cNvPr>
                <p:cNvCxnSpPr/>
                <p:nvPr/>
              </p:nvCxnSpPr>
              <p:spPr>
                <a:xfrm>
                  <a:off x="3991263" y="2041734"/>
                  <a:ext cx="0" cy="511831"/>
                </a:xfrm>
                <a:prstGeom prst="line">
                  <a:avLst/>
                </a:prstGeom>
                <a:noFill/>
                <a:ln w="15875" cap="flat" cmpd="sng" algn="ctr">
                  <a:solidFill>
                    <a:srgbClr val="595959"/>
                  </a:solidFill>
                  <a:prstDash val="solid"/>
                  <a:miter lim="800000"/>
                </a:ln>
                <a:effectLst/>
              </p:spPr>
            </p:cxnSp>
            <p:cxnSp>
              <p:nvCxnSpPr>
                <p:cNvPr id="114" name="Straight Connector 113">
                  <a:extLst>
                    <a:ext uri="{FF2B5EF4-FFF2-40B4-BE49-F238E27FC236}">
                      <a16:creationId xmlns:a16="http://schemas.microsoft.com/office/drawing/2014/main" id="{87055A18-AD6B-57D7-0C70-39AC0B0C35CF}"/>
                    </a:ext>
                  </a:extLst>
                </p:cNvPr>
                <p:cNvCxnSpPr/>
                <p:nvPr/>
              </p:nvCxnSpPr>
              <p:spPr>
                <a:xfrm>
                  <a:off x="3991263" y="3682618"/>
                  <a:ext cx="0" cy="511831"/>
                </a:xfrm>
                <a:prstGeom prst="line">
                  <a:avLst/>
                </a:prstGeom>
                <a:noFill/>
                <a:ln w="15875" cap="flat" cmpd="sng" algn="ctr">
                  <a:solidFill>
                    <a:srgbClr val="595959"/>
                  </a:solidFill>
                  <a:prstDash val="solid"/>
                  <a:miter lim="800000"/>
                </a:ln>
                <a:effectLst/>
              </p:spPr>
            </p:cxnSp>
            <p:cxnSp>
              <p:nvCxnSpPr>
                <p:cNvPr id="115" name="Straight Connector 114">
                  <a:extLst>
                    <a:ext uri="{FF2B5EF4-FFF2-40B4-BE49-F238E27FC236}">
                      <a16:creationId xmlns:a16="http://schemas.microsoft.com/office/drawing/2014/main" id="{A2E764C6-37F2-EFAB-F268-6D4056B5E633}"/>
                    </a:ext>
                  </a:extLst>
                </p:cNvPr>
                <p:cNvCxnSpPr/>
                <p:nvPr/>
              </p:nvCxnSpPr>
              <p:spPr>
                <a:xfrm>
                  <a:off x="3991263" y="5346132"/>
                  <a:ext cx="0" cy="511831"/>
                </a:xfrm>
                <a:prstGeom prst="line">
                  <a:avLst/>
                </a:prstGeom>
                <a:noFill/>
                <a:ln w="15875" cap="flat" cmpd="sng" algn="ctr">
                  <a:solidFill>
                    <a:srgbClr val="595959"/>
                  </a:solidFill>
                  <a:prstDash val="solid"/>
                  <a:miter lim="800000"/>
                </a:ln>
                <a:effectLst/>
              </p:spPr>
            </p:cxnSp>
          </p:grpSp>
          <p:grpSp>
            <p:nvGrpSpPr>
              <p:cNvPr id="109" name="Group 108">
                <a:extLst>
                  <a:ext uri="{FF2B5EF4-FFF2-40B4-BE49-F238E27FC236}">
                    <a16:creationId xmlns:a16="http://schemas.microsoft.com/office/drawing/2014/main" id="{61CDBC06-57ED-CD47-44C8-436D6E400414}"/>
                  </a:ext>
                </a:extLst>
              </p:cNvPr>
              <p:cNvGrpSpPr/>
              <p:nvPr/>
            </p:nvGrpSpPr>
            <p:grpSpPr>
              <a:xfrm>
                <a:off x="7874433" y="2016651"/>
                <a:ext cx="0" cy="3829438"/>
                <a:chOff x="8242300" y="2016651"/>
                <a:chExt cx="0" cy="3829438"/>
              </a:xfrm>
            </p:grpSpPr>
            <p:cxnSp>
              <p:nvCxnSpPr>
                <p:cNvPr id="110" name="Straight Connector 109">
                  <a:extLst>
                    <a:ext uri="{FF2B5EF4-FFF2-40B4-BE49-F238E27FC236}">
                      <a16:creationId xmlns:a16="http://schemas.microsoft.com/office/drawing/2014/main" id="{7FA015BC-96EC-6729-E4B9-151BA002C118}"/>
                    </a:ext>
                  </a:extLst>
                </p:cNvPr>
                <p:cNvCxnSpPr/>
                <p:nvPr/>
              </p:nvCxnSpPr>
              <p:spPr>
                <a:xfrm>
                  <a:off x="8242300" y="2016651"/>
                  <a:ext cx="0" cy="511831"/>
                </a:xfrm>
                <a:prstGeom prst="line">
                  <a:avLst/>
                </a:prstGeom>
                <a:noFill/>
                <a:ln w="15875" cap="flat" cmpd="sng" algn="ctr">
                  <a:solidFill>
                    <a:srgbClr val="595959"/>
                  </a:solidFill>
                  <a:prstDash val="solid"/>
                  <a:miter lim="800000"/>
                </a:ln>
                <a:effectLst/>
              </p:spPr>
            </p:cxnSp>
            <p:cxnSp>
              <p:nvCxnSpPr>
                <p:cNvPr id="111" name="Straight Connector 110">
                  <a:extLst>
                    <a:ext uri="{FF2B5EF4-FFF2-40B4-BE49-F238E27FC236}">
                      <a16:creationId xmlns:a16="http://schemas.microsoft.com/office/drawing/2014/main" id="{2601E33D-35DA-B0C6-0087-4E8C8FFE9F69}"/>
                    </a:ext>
                  </a:extLst>
                </p:cNvPr>
                <p:cNvCxnSpPr/>
                <p:nvPr/>
              </p:nvCxnSpPr>
              <p:spPr>
                <a:xfrm>
                  <a:off x="8242300" y="3670744"/>
                  <a:ext cx="0" cy="511831"/>
                </a:xfrm>
                <a:prstGeom prst="line">
                  <a:avLst/>
                </a:prstGeom>
                <a:noFill/>
                <a:ln w="15875" cap="flat" cmpd="sng" algn="ctr">
                  <a:solidFill>
                    <a:srgbClr val="595959"/>
                  </a:solidFill>
                  <a:prstDash val="solid"/>
                  <a:miter lim="800000"/>
                </a:ln>
                <a:effectLst/>
              </p:spPr>
            </p:cxnSp>
            <p:cxnSp>
              <p:nvCxnSpPr>
                <p:cNvPr id="112" name="Straight Connector 111">
                  <a:extLst>
                    <a:ext uri="{FF2B5EF4-FFF2-40B4-BE49-F238E27FC236}">
                      <a16:creationId xmlns:a16="http://schemas.microsoft.com/office/drawing/2014/main" id="{0A78DEA1-EB8D-5E4F-32CE-9D55AEB900F0}"/>
                    </a:ext>
                  </a:extLst>
                </p:cNvPr>
                <p:cNvCxnSpPr/>
                <p:nvPr/>
              </p:nvCxnSpPr>
              <p:spPr>
                <a:xfrm>
                  <a:off x="8242300" y="5334258"/>
                  <a:ext cx="0" cy="511831"/>
                </a:xfrm>
                <a:prstGeom prst="line">
                  <a:avLst/>
                </a:prstGeom>
                <a:noFill/>
                <a:ln w="15875" cap="flat" cmpd="sng" algn="ctr">
                  <a:solidFill>
                    <a:srgbClr val="595959"/>
                  </a:solidFill>
                  <a:prstDash val="solid"/>
                  <a:miter lim="800000"/>
                </a:ln>
                <a:effectLst/>
              </p:spPr>
            </p:cxnSp>
          </p:grpSp>
        </p:grpSp>
        <p:grpSp>
          <p:nvGrpSpPr>
            <p:cNvPr id="5" name="Group 4">
              <a:extLst>
                <a:ext uri="{FF2B5EF4-FFF2-40B4-BE49-F238E27FC236}">
                  <a16:creationId xmlns:a16="http://schemas.microsoft.com/office/drawing/2014/main" id="{7272796A-BB35-896B-E545-4EBFF52616BC}"/>
                </a:ext>
              </a:extLst>
            </p:cNvPr>
            <p:cNvGrpSpPr/>
            <p:nvPr/>
          </p:nvGrpSpPr>
          <p:grpSpPr>
            <a:xfrm>
              <a:off x="515430" y="1110862"/>
              <a:ext cx="10819700" cy="4934984"/>
              <a:chOff x="515430" y="1110862"/>
              <a:chExt cx="10819700" cy="4934984"/>
            </a:xfrm>
          </p:grpSpPr>
          <p:grpSp>
            <p:nvGrpSpPr>
              <p:cNvPr id="7" name="Group 6">
                <a:extLst>
                  <a:ext uri="{FF2B5EF4-FFF2-40B4-BE49-F238E27FC236}">
                    <a16:creationId xmlns:a16="http://schemas.microsoft.com/office/drawing/2014/main" id="{AF6D169E-504D-6163-5AAE-ABA98FA7C776}"/>
                  </a:ext>
                </a:extLst>
              </p:cNvPr>
              <p:cNvGrpSpPr/>
              <p:nvPr/>
            </p:nvGrpSpPr>
            <p:grpSpPr>
              <a:xfrm>
                <a:off x="981711" y="2831725"/>
                <a:ext cx="2291048" cy="1534066"/>
                <a:chOff x="981711" y="2831725"/>
                <a:chExt cx="2291048" cy="1534066"/>
              </a:xfrm>
            </p:grpSpPr>
            <p:grpSp>
              <p:nvGrpSpPr>
                <p:cNvPr id="66" name="Group 65">
                  <a:extLst>
                    <a:ext uri="{FF2B5EF4-FFF2-40B4-BE49-F238E27FC236}">
                      <a16:creationId xmlns:a16="http://schemas.microsoft.com/office/drawing/2014/main" id="{09A6EED0-9052-A157-9C2F-8E9CDB77E4C7}"/>
                    </a:ext>
                  </a:extLst>
                </p:cNvPr>
                <p:cNvGrpSpPr/>
                <p:nvPr/>
              </p:nvGrpSpPr>
              <p:grpSpPr>
                <a:xfrm>
                  <a:off x="981711" y="3015083"/>
                  <a:ext cx="2291048" cy="1350708"/>
                  <a:chOff x="502740" y="2940617"/>
                  <a:chExt cx="2291048" cy="1350708"/>
                </a:xfrm>
              </p:grpSpPr>
              <p:sp>
                <p:nvSpPr>
                  <p:cNvPr id="93" name="TextBox 92">
                    <a:extLst>
                      <a:ext uri="{FF2B5EF4-FFF2-40B4-BE49-F238E27FC236}">
                        <a16:creationId xmlns:a16="http://schemas.microsoft.com/office/drawing/2014/main" id="{B949B044-0CBA-AD95-23C4-597567C558A1}"/>
                      </a:ext>
                    </a:extLst>
                  </p:cNvPr>
                  <p:cNvSpPr txBox="1"/>
                  <p:nvPr/>
                </p:nvSpPr>
                <p:spPr>
                  <a:xfrm>
                    <a:off x="502740" y="3768105"/>
                    <a:ext cx="2291048" cy="523220"/>
                  </a:xfrm>
                  <a:prstGeom prst="rect">
                    <a:avLst/>
                  </a:prstGeom>
                  <a:noFill/>
                </p:spPr>
                <p:txBody>
                  <a:bodyPr wrap="square" rtlCol="0" anchor="ctr">
                    <a:spAutoFit/>
                  </a:bodyPr>
                  <a:lstStyle/>
                  <a:p>
                    <a:pPr lvl="0" algn="ctr">
                      <a:buSzPts val="1600"/>
                    </a:pPr>
                    <a:r>
                      <a:rPr lang="en-US" sz="1400" dirty="0">
                        <a:latin typeface="Arial" panose="020B0604020202020204" pitchFamily="34" charset="0"/>
                        <a:cs typeface="Arial" panose="020B0604020202020204" pitchFamily="34" charset="0"/>
                      </a:rPr>
                      <a:t>District Student Wellness Coalition: Inaugural year</a:t>
                    </a:r>
                    <a:endParaRPr lang="en-US"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grpSp>
                <p:nvGrpSpPr>
                  <p:cNvPr id="94" name="Group 93">
                    <a:extLst>
                      <a:ext uri="{FF2B5EF4-FFF2-40B4-BE49-F238E27FC236}">
                        <a16:creationId xmlns:a16="http://schemas.microsoft.com/office/drawing/2014/main" id="{240E5AF9-9D84-09D9-4171-F9DE5E5B023D}"/>
                      </a:ext>
                    </a:extLst>
                  </p:cNvPr>
                  <p:cNvGrpSpPr/>
                  <p:nvPr/>
                </p:nvGrpSpPr>
                <p:grpSpPr>
                  <a:xfrm>
                    <a:off x="1264513" y="2940617"/>
                    <a:ext cx="688112" cy="688112"/>
                    <a:chOff x="-4832350" y="-8318500"/>
                    <a:chExt cx="6818313" cy="6818313"/>
                  </a:xfrm>
                </p:grpSpPr>
                <p:sp>
                  <p:nvSpPr>
                    <p:cNvPr id="95" name="Freeform 94">
                      <a:extLst>
                        <a:ext uri="{FF2B5EF4-FFF2-40B4-BE49-F238E27FC236}">
                          <a16:creationId xmlns:a16="http://schemas.microsoft.com/office/drawing/2014/main" id="{D84AF399-357F-1909-BEC8-B0FE9618C0C1}"/>
                        </a:ext>
                      </a:extLst>
                    </p:cNvPr>
                    <p:cNvSpPr>
                      <a:spLocks noEditPoints="1"/>
                    </p:cNvSpPr>
                    <p:nvPr/>
                  </p:nvSpPr>
                  <p:spPr bwMode="auto">
                    <a:xfrm>
                      <a:off x="-4832350" y="-8318500"/>
                      <a:ext cx="6818313" cy="6818313"/>
                    </a:xfrm>
                    <a:custGeom>
                      <a:avLst/>
                      <a:gdLst>
                        <a:gd name="T0" fmla="*/ 5800 w 6200"/>
                        <a:gd name="T1" fmla="*/ 1410 h 6200"/>
                        <a:gd name="T2" fmla="*/ 5800 w 6200"/>
                        <a:gd name="T3" fmla="*/ 959 h 6200"/>
                        <a:gd name="T4" fmla="*/ 4841 w 6200"/>
                        <a:gd name="T5" fmla="*/ 0 h 6200"/>
                        <a:gd name="T6" fmla="*/ 2000 w 6200"/>
                        <a:gd name="T7" fmla="*/ 0 h 6200"/>
                        <a:gd name="T8" fmla="*/ 2000 w 6200"/>
                        <a:gd name="T9" fmla="*/ 1400 h 6200"/>
                        <a:gd name="T10" fmla="*/ 500 w 6200"/>
                        <a:gd name="T11" fmla="*/ 1400 h 6200"/>
                        <a:gd name="T12" fmla="*/ 0 w 6200"/>
                        <a:gd name="T13" fmla="*/ 1900 h 6200"/>
                        <a:gd name="T14" fmla="*/ 0 w 6200"/>
                        <a:gd name="T15" fmla="*/ 5100 h 6200"/>
                        <a:gd name="T16" fmla="*/ 500 w 6200"/>
                        <a:gd name="T17" fmla="*/ 5600 h 6200"/>
                        <a:gd name="T18" fmla="*/ 1700 w 6200"/>
                        <a:gd name="T19" fmla="*/ 5600 h 6200"/>
                        <a:gd name="T20" fmla="*/ 1700 w 6200"/>
                        <a:gd name="T21" fmla="*/ 6000 h 6200"/>
                        <a:gd name="T22" fmla="*/ 1300 w 6200"/>
                        <a:gd name="T23" fmla="*/ 6000 h 6200"/>
                        <a:gd name="T24" fmla="*/ 1300 w 6200"/>
                        <a:gd name="T25" fmla="*/ 6200 h 6200"/>
                        <a:gd name="T26" fmla="*/ 4900 w 6200"/>
                        <a:gd name="T27" fmla="*/ 6200 h 6200"/>
                        <a:gd name="T28" fmla="*/ 4900 w 6200"/>
                        <a:gd name="T29" fmla="*/ 6000 h 6200"/>
                        <a:gd name="T30" fmla="*/ 4500 w 6200"/>
                        <a:gd name="T31" fmla="*/ 6000 h 6200"/>
                        <a:gd name="T32" fmla="*/ 4500 w 6200"/>
                        <a:gd name="T33" fmla="*/ 5600 h 6200"/>
                        <a:gd name="T34" fmla="*/ 5700 w 6200"/>
                        <a:gd name="T35" fmla="*/ 5600 h 6200"/>
                        <a:gd name="T36" fmla="*/ 6200 w 6200"/>
                        <a:gd name="T37" fmla="*/ 5100 h 6200"/>
                        <a:gd name="T38" fmla="*/ 6200 w 6200"/>
                        <a:gd name="T39" fmla="*/ 1900 h 6200"/>
                        <a:gd name="T40" fmla="*/ 5800 w 6200"/>
                        <a:gd name="T41" fmla="*/ 1410 h 6200"/>
                        <a:gd name="T42" fmla="*/ 4800 w 6200"/>
                        <a:gd name="T43" fmla="*/ 241 h 6200"/>
                        <a:gd name="T44" fmla="*/ 5559 w 6200"/>
                        <a:gd name="T45" fmla="*/ 1000 h 6200"/>
                        <a:gd name="T46" fmla="*/ 4800 w 6200"/>
                        <a:gd name="T47" fmla="*/ 1000 h 6200"/>
                        <a:gd name="T48" fmla="*/ 4800 w 6200"/>
                        <a:gd name="T49" fmla="*/ 241 h 6200"/>
                        <a:gd name="T50" fmla="*/ 2200 w 6200"/>
                        <a:gd name="T51" fmla="*/ 200 h 6200"/>
                        <a:gd name="T52" fmla="*/ 4600 w 6200"/>
                        <a:gd name="T53" fmla="*/ 200 h 6200"/>
                        <a:gd name="T54" fmla="*/ 4600 w 6200"/>
                        <a:gd name="T55" fmla="*/ 1200 h 6200"/>
                        <a:gd name="T56" fmla="*/ 5600 w 6200"/>
                        <a:gd name="T57" fmla="*/ 1200 h 6200"/>
                        <a:gd name="T58" fmla="*/ 5600 w 6200"/>
                        <a:gd name="T59" fmla="*/ 4400 h 6200"/>
                        <a:gd name="T60" fmla="*/ 2200 w 6200"/>
                        <a:gd name="T61" fmla="*/ 4400 h 6200"/>
                        <a:gd name="T62" fmla="*/ 2200 w 6200"/>
                        <a:gd name="T63" fmla="*/ 200 h 6200"/>
                        <a:gd name="T64" fmla="*/ 4300 w 6200"/>
                        <a:gd name="T65" fmla="*/ 6000 h 6200"/>
                        <a:gd name="T66" fmla="*/ 1900 w 6200"/>
                        <a:gd name="T67" fmla="*/ 6000 h 6200"/>
                        <a:gd name="T68" fmla="*/ 1900 w 6200"/>
                        <a:gd name="T69" fmla="*/ 5600 h 6200"/>
                        <a:gd name="T70" fmla="*/ 4300 w 6200"/>
                        <a:gd name="T71" fmla="*/ 5600 h 6200"/>
                        <a:gd name="T72" fmla="*/ 4300 w 6200"/>
                        <a:gd name="T73" fmla="*/ 6000 h 6200"/>
                        <a:gd name="T74" fmla="*/ 6000 w 6200"/>
                        <a:gd name="T75" fmla="*/ 5100 h 6200"/>
                        <a:gd name="T76" fmla="*/ 5700 w 6200"/>
                        <a:gd name="T77" fmla="*/ 5400 h 6200"/>
                        <a:gd name="T78" fmla="*/ 500 w 6200"/>
                        <a:gd name="T79" fmla="*/ 5400 h 6200"/>
                        <a:gd name="T80" fmla="*/ 200 w 6200"/>
                        <a:gd name="T81" fmla="*/ 5100 h 6200"/>
                        <a:gd name="T82" fmla="*/ 200 w 6200"/>
                        <a:gd name="T83" fmla="*/ 5000 h 6200"/>
                        <a:gd name="T84" fmla="*/ 6000 w 6200"/>
                        <a:gd name="T85" fmla="*/ 5000 h 6200"/>
                        <a:gd name="T86" fmla="*/ 6000 w 6200"/>
                        <a:gd name="T87" fmla="*/ 5100 h 6200"/>
                        <a:gd name="T88" fmla="*/ 6000 w 6200"/>
                        <a:gd name="T89" fmla="*/ 4800 h 6200"/>
                        <a:gd name="T90" fmla="*/ 200 w 6200"/>
                        <a:gd name="T91" fmla="*/ 4800 h 6200"/>
                        <a:gd name="T92" fmla="*/ 200 w 6200"/>
                        <a:gd name="T93" fmla="*/ 1900 h 6200"/>
                        <a:gd name="T94" fmla="*/ 500 w 6200"/>
                        <a:gd name="T95" fmla="*/ 1600 h 6200"/>
                        <a:gd name="T96" fmla="*/ 2000 w 6200"/>
                        <a:gd name="T97" fmla="*/ 1600 h 6200"/>
                        <a:gd name="T98" fmla="*/ 2000 w 6200"/>
                        <a:gd name="T99" fmla="*/ 4600 h 6200"/>
                        <a:gd name="T100" fmla="*/ 5800 w 6200"/>
                        <a:gd name="T101" fmla="*/ 4600 h 6200"/>
                        <a:gd name="T102" fmla="*/ 5800 w 6200"/>
                        <a:gd name="T103" fmla="*/ 1618 h 6200"/>
                        <a:gd name="T104" fmla="*/ 6000 w 6200"/>
                        <a:gd name="T105" fmla="*/ 1900 h 6200"/>
                        <a:gd name="T106" fmla="*/ 6000 w 6200"/>
                        <a:gd name="T107" fmla="*/ 4800 h 6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00" h="6200">
                          <a:moveTo>
                            <a:pt x="5800" y="1410"/>
                          </a:moveTo>
                          <a:lnTo>
                            <a:pt x="5800" y="959"/>
                          </a:lnTo>
                          <a:lnTo>
                            <a:pt x="4841" y="0"/>
                          </a:lnTo>
                          <a:lnTo>
                            <a:pt x="2000" y="0"/>
                          </a:lnTo>
                          <a:lnTo>
                            <a:pt x="2000" y="1400"/>
                          </a:lnTo>
                          <a:lnTo>
                            <a:pt x="500" y="1400"/>
                          </a:lnTo>
                          <a:cubicBezTo>
                            <a:pt x="224" y="1400"/>
                            <a:pt x="0" y="1624"/>
                            <a:pt x="0" y="1900"/>
                          </a:cubicBezTo>
                          <a:lnTo>
                            <a:pt x="0" y="5100"/>
                          </a:lnTo>
                          <a:cubicBezTo>
                            <a:pt x="0" y="5376"/>
                            <a:pt x="224" y="5600"/>
                            <a:pt x="500" y="5600"/>
                          </a:cubicBezTo>
                          <a:lnTo>
                            <a:pt x="1700" y="5600"/>
                          </a:lnTo>
                          <a:lnTo>
                            <a:pt x="1700" y="6000"/>
                          </a:lnTo>
                          <a:lnTo>
                            <a:pt x="1300" y="6000"/>
                          </a:lnTo>
                          <a:lnTo>
                            <a:pt x="1300" y="6200"/>
                          </a:lnTo>
                          <a:lnTo>
                            <a:pt x="4900" y="6200"/>
                          </a:lnTo>
                          <a:lnTo>
                            <a:pt x="4900" y="6000"/>
                          </a:lnTo>
                          <a:lnTo>
                            <a:pt x="4500" y="6000"/>
                          </a:lnTo>
                          <a:lnTo>
                            <a:pt x="4500" y="5600"/>
                          </a:lnTo>
                          <a:lnTo>
                            <a:pt x="5700" y="5600"/>
                          </a:lnTo>
                          <a:cubicBezTo>
                            <a:pt x="5976" y="5600"/>
                            <a:pt x="6200" y="5376"/>
                            <a:pt x="6200" y="5100"/>
                          </a:cubicBezTo>
                          <a:lnTo>
                            <a:pt x="6200" y="1900"/>
                          </a:lnTo>
                          <a:cubicBezTo>
                            <a:pt x="6200" y="1659"/>
                            <a:pt x="6028" y="1457"/>
                            <a:pt x="5800" y="1410"/>
                          </a:cubicBezTo>
                          <a:close/>
                          <a:moveTo>
                            <a:pt x="4800" y="241"/>
                          </a:moveTo>
                          <a:lnTo>
                            <a:pt x="5559" y="1000"/>
                          </a:lnTo>
                          <a:lnTo>
                            <a:pt x="4800" y="1000"/>
                          </a:lnTo>
                          <a:lnTo>
                            <a:pt x="4800" y="241"/>
                          </a:lnTo>
                          <a:close/>
                          <a:moveTo>
                            <a:pt x="2200" y="200"/>
                          </a:moveTo>
                          <a:lnTo>
                            <a:pt x="4600" y="200"/>
                          </a:lnTo>
                          <a:lnTo>
                            <a:pt x="4600" y="1200"/>
                          </a:lnTo>
                          <a:lnTo>
                            <a:pt x="5600" y="1200"/>
                          </a:lnTo>
                          <a:lnTo>
                            <a:pt x="5600" y="4400"/>
                          </a:lnTo>
                          <a:lnTo>
                            <a:pt x="2200" y="4400"/>
                          </a:lnTo>
                          <a:lnTo>
                            <a:pt x="2200" y="200"/>
                          </a:lnTo>
                          <a:close/>
                          <a:moveTo>
                            <a:pt x="4300" y="6000"/>
                          </a:moveTo>
                          <a:lnTo>
                            <a:pt x="1900" y="6000"/>
                          </a:lnTo>
                          <a:lnTo>
                            <a:pt x="1900" y="5600"/>
                          </a:lnTo>
                          <a:lnTo>
                            <a:pt x="4300" y="5600"/>
                          </a:lnTo>
                          <a:lnTo>
                            <a:pt x="4300" y="6000"/>
                          </a:lnTo>
                          <a:close/>
                          <a:moveTo>
                            <a:pt x="6000" y="5100"/>
                          </a:moveTo>
                          <a:cubicBezTo>
                            <a:pt x="6000" y="5265"/>
                            <a:pt x="5865" y="5400"/>
                            <a:pt x="5700" y="5400"/>
                          </a:cubicBezTo>
                          <a:lnTo>
                            <a:pt x="500" y="5400"/>
                          </a:lnTo>
                          <a:cubicBezTo>
                            <a:pt x="335" y="5400"/>
                            <a:pt x="200" y="5265"/>
                            <a:pt x="200" y="5100"/>
                          </a:cubicBezTo>
                          <a:lnTo>
                            <a:pt x="200" y="5000"/>
                          </a:lnTo>
                          <a:lnTo>
                            <a:pt x="6000" y="5000"/>
                          </a:lnTo>
                          <a:lnTo>
                            <a:pt x="6000" y="5100"/>
                          </a:lnTo>
                          <a:close/>
                          <a:moveTo>
                            <a:pt x="6000" y="4800"/>
                          </a:moveTo>
                          <a:lnTo>
                            <a:pt x="200" y="4800"/>
                          </a:lnTo>
                          <a:lnTo>
                            <a:pt x="200" y="1900"/>
                          </a:lnTo>
                          <a:cubicBezTo>
                            <a:pt x="200" y="1735"/>
                            <a:pt x="335" y="1600"/>
                            <a:pt x="500" y="1600"/>
                          </a:cubicBezTo>
                          <a:lnTo>
                            <a:pt x="2000" y="1600"/>
                          </a:lnTo>
                          <a:lnTo>
                            <a:pt x="2000" y="4600"/>
                          </a:lnTo>
                          <a:lnTo>
                            <a:pt x="5800" y="4600"/>
                          </a:lnTo>
                          <a:lnTo>
                            <a:pt x="5800" y="1618"/>
                          </a:lnTo>
                          <a:cubicBezTo>
                            <a:pt x="5916" y="1660"/>
                            <a:pt x="6000" y="1770"/>
                            <a:pt x="6000" y="1900"/>
                          </a:cubicBezTo>
                          <a:lnTo>
                            <a:pt x="6000" y="48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6" name="Freeform 95">
                      <a:extLst>
                        <a:ext uri="{FF2B5EF4-FFF2-40B4-BE49-F238E27FC236}">
                          <a16:creationId xmlns:a16="http://schemas.microsoft.com/office/drawing/2014/main" id="{67F20FB2-7101-286E-26DF-C67CCE38B43D}"/>
                        </a:ext>
                      </a:extLst>
                    </p:cNvPr>
                    <p:cNvSpPr>
                      <a:spLocks noEditPoints="1"/>
                    </p:cNvSpPr>
                    <p:nvPr/>
                  </p:nvSpPr>
                  <p:spPr bwMode="auto">
                    <a:xfrm>
                      <a:off x="-4392613" y="-6338888"/>
                      <a:ext cx="1539875" cy="1539875"/>
                    </a:xfrm>
                    <a:custGeom>
                      <a:avLst/>
                      <a:gdLst>
                        <a:gd name="T0" fmla="*/ 1400 w 1400"/>
                        <a:gd name="T1" fmla="*/ 700 h 1400"/>
                        <a:gd name="T2" fmla="*/ 700 w 1400"/>
                        <a:gd name="T3" fmla="*/ 0 h 1400"/>
                        <a:gd name="T4" fmla="*/ 0 w 1400"/>
                        <a:gd name="T5" fmla="*/ 700 h 1400"/>
                        <a:gd name="T6" fmla="*/ 700 w 1400"/>
                        <a:gd name="T7" fmla="*/ 1400 h 1400"/>
                        <a:gd name="T8" fmla="*/ 1400 w 1400"/>
                        <a:gd name="T9" fmla="*/ 700 h 1400"/>
                        <a:gd name="T10" fmla="*/ 800 w 1400"/>
                        <a:gd name="T11" fmla="*/ 500 h 1400"/>
                        <a:gd name="T12" fmla="*/ 700 w 1400"/>
                        <a:gd name="T13" fmla="*/ 600 h 1400"/>
                        <a:gd name="T14" fmla="*/ 600 w 1400"/>
                        <a:gd name="T15" fmla="*/ 500 h 1400"/>
                        <a:gd name="T16" fmla="*/ 700 w 1400"/>
                        <a:gd name="T17" fmla="*/ 400 h 1400"/>
                        <a:gd name="T18" fmla="*/ 800 w 1400"/>
                        <a:gd name="T19" fmla="*/ 500 h 1400"/>
                        <a:gd name="T20" fmla="*/ 700 w 1400"/>
                        <a:gd name="T21" fmla="*/ 1200 h 1400"/>
                        <a:gd name="T22" fmla="*/ 504 w 1400"/>
                        <a:gd name="T23" fmla="*/ 1160 h 1400"/>
                        <a:gd name="T24" fmla="*/ 700 w 1400"/>
                        <a:gd name="T25" fmla="*/ 1000 h 1400"/>
                        <a:gd name="T26" fmla="*/ 896 w 1400"/>
                        <a:gd name="T27" fmla="*/ 1160 h 1400"/>
                        <a:gd name="T28" fmla="*/ 700 w 1400"/>
                        <a:gd name="T29" fmla="*/ 1200 h 1400"/>
                        <a:gd name="T30" fmla="*/ 700 w 1400"/>
                        <a:gd name="T31" fmla="*/ 800 h 1400"/>
                        <a:gd name="T32" fmla="*/ 335 w 1400"/>
                        <a:gd name="T33" fmla="*/ 1039 h 1400"/>
                        <a:gd name="T34" fmla="*/ 200 w 1400"/>
                        <a:gd name="T35" fmla="*/ 700 h 1400"/>
                        <a:gd name="T36" fmla="*/ 640 w 1400"/>
                        <a:gd name="T37" fmla="*/ 206 h 1400"/>
                        <a:gd name="T38" fmla="*/ 400 w 1400"/>
                        <a:gd name="T39" fmla="*/ 500 h 1400"/>
                        <a:gd name="T40" fmla="*/ 700 w 1400"/>
                        <a:gd name="T41" fmla="*/ 800 h 1400"/>
                        <a:gd name="T42" fmla="*/ 1000 w 1400"/>
                        <a:gd name="T43" fmla="*/ 500 h 1400"/>
                        <a:gd name="T44" fmla="*/ 760 w 1400"/>
                        <a:gd name="T45" fmla="*/ 206 h 1400"/>
                        <a:gd name="T46" fmla="*/ 1200 w 1400"/>
                        <a:gd name="T47" fmla="*/ 700 h 1400"/>
                        <a:gd name="T48" fmla="*/ 1065 w 1400"/>
                        <a:gd name="T49" fmla="*/ 1039 h 1400"/>
                        <a:gd name="T50" fmla="*/ 700 w 1400"/>
                        <a:gd name="T51" fmla="*/ 80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0" h="1400">
                          <a:moveTo>
                            <a:pt x="1400" y="700"/>
                          </a:moveTo>
                          <a:cubicBezTo>
                            <a:pt x="1400" y="314"/>
                            <a:pt x="1086" y="0"/>
                            <a:pt x="700" y="0"/>
                          </a:cubicBezTo>
                          <a:cubicBezTo>
                            <a:pt x="314" y="0"/>
                            <a:pt x="0" y="314"/>
                            <a:pt x="0" y="700"/>
                          </a:cubicBezTo>
                          <a:cubicBezTo>
                            <a:pt x="0" y="1086"/>
                            <a:pt x="314" y="1400"/>
                            <a:pt x="700" y="1400"/>
                          </a:cubicBezTo>
                          <a:cubicBezTo>
                            <a:pt x="1086" y="1400"/>
                            <a:pt x="1400" y="1086"/>
                            <a:pt x="1400" y="700"/>
                          </a:cubicBezTo>
                          <a:close/>
                          <a:moveTo>
                            <a:pt x="800" y="500"/>
                          </a:moveTo>
                          <a:cubicBezTo>
                            <a:pt x="800" y="555"/>
                            <a:pt x="755" y="600"/>
                            <a:pt x="700" y="600"/>
                          </a:cubicBezTo>
                          <a:cubicBezTo>
                            <a:pt x="645" y="600"/>
                            <a:pt x="600" y="555"/>
                            <a:pt x="600" y="500"/>
                          </a:cubicBezTo>
                          <a:cubicBezTo>
                            <a:pt x="600" y="445"/>
                            <a:pt x="645" y="400"/>
                            <a:pt x="700" y="400"/>
                          </a:cubicBezTo>
                          <a:cubicBezTo>
                            <a:pt x="755" y="400"/>
                            <a:pt x="800" y="445"/>
                            <a:pt x="800" y="500"/>
                          </a:cubicBezTo>
                          <a:close/>
                          <a:moveTo>
                            <a:pt x="700" y="1200"/>
                          </a:moveTo>
                          <a:cubicBezTo>
                            <a:pt x="631" y="1200"/>
                            <a:pt x="564" y="1186"/>
                            <a:pt x="504" y="1160"/>
                          </a:cubicBezTo>
                          <a:cubicBezTo>
                            <a:pt x="523" y="1069"/>
                            <a:pt x="604" y="1000"/>
                            <a:pt x="700" y="1000"/>
                          </a:cubicBezTo>
                          <a:cubicBezTo>
                            <a:pt x="797" y="1000"/>
                            <a:pt x="877" y="1069"/>
                            <a:pt x="896" y="1160"/>
                          </a:cubicBezTo>
                          <a:cubicBezTo>
                            <a:pt x="836" y="1186"/>
                            <a:pt x="770" y="1200"/>
                            <a:pt x="700" y="1200"/>
                          </a:cubicBezTo>
                          <a:close/>
                          <a:moveTo>
                            <a:pt x="700" y="800"/>
                          </a:moveTo>
                          <a:cubicBezTo>
                            <a:pt x="537" y="800"/>
                            <a:pt x="397" y="898"/>
                            <a:pt x="335" y="1039"/>
                          </a:cubicBezTo>
                          <a:cubicBezTo>
                            <a:pt x="252" y="950"/>
                            <a:pt x="200" y="831"/>
                            <a:pt x="200" y="700"/>
                          </a:cubicBezTo>
                          <a:cubicBezTo>
                            <a:pt x="200" y="445"/>
                            <a:pt x="393" y="236"/>
                            <a:pt x="640" y="206"/>
                          </a:cubicBezTo>
                          <a:cubicBezTo>
                            <a:pt x="503" y="234"/>
                            <a:pt x="400" y="355"/>
                            <a:pt x="400" y="500"/>
                          </a:cubicBezTo>
                          <a:cubicBezTo>
                            <a:pt x="400" y="665"/>
                            <a:pt x="535" y="800"/>
                            <a:pt x="700" y="800"/>
                          </a:cubicBezTo>
                          <a:cubicBezTo>
                            <a:pt x="865" y="800"/>
                            <a:pt x="1000" y="665"/>
                            <a:pt x="1000" y="500"/>
                          </a:cubicBezTo>
                          <a:cubicBezTo>
                            <a:pt x="1000" y="355"/>
                            <a:pt x="897" y="234"/>
                            <a:pt x="760" y="206"/>
                          </a:cubicBezTo>
                          <a:cubicBezTo>
                            <a:pt x="1007" y="236"/>
                            <a:pt x="1200" y="445"/>
                            <a:pt x="1200" y="700"/>
                          </a:cubicBezTo>
                          <a:cubicBezTo>
                            <a:pt x="1200" y="831"/>
                            <a:pt x="1148" y="950"/>
                            <a:pt x="1065" y="1039"/>
                          </a:cubicBezTo>
                          <a:cubicBezTo>
                            <a:pt x="1003" y="898"/>
                            <a:pt x="863" y="800"/>
                            <a:pt x="700" y="80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7" name="Freeform 96">
                      <a:extLst>
                        <a:ext uri="{FF2B5EF4-FFF2-40B4-BE49-F238E27FC236}">
                          <a16:creationId xmlns:a16="http://schemas.microsoft.com/office/drawing/2014/main" id="{39A11061-BB56-822E-4131-25F925B427D2}"/>
                        </a:ext>
                      </a:extLst>
                    </p:cNvPr>
                    <p:cNvSpPr>
                      <a:spLocks noEditPoints="1"/>
                    </p:cNvSpPr>
                    <p:nvPr/>
                  </p:nvSpPr>
                  <p:spPr bwMode="auto">
                    <a:xfrm>
                      <a:off x="-4392613" y="-4799013"/>
                      <a:ext cx="1539875" cy="1539875"/>
                    </a:xfrm>
                    <a:custGeom>
                      <a:avLst/>
                      <a:gdLst>
                        <a:gd name="T0" fmla="*/ 0 w 1400"/>
                        <a:gd name="T1" fmla="*/ 700 h 1400"/>
                        <a:gd name="T2" fmla="*/ 700 w 1400"/>
                        <a:gd name="T3" fmla="*/ 1400 h 1400"/>
                        <a:gd name="T4" fmla="*/ 1400 w 1400"/>
                        <a:gd name="T5" fmla="*/ 700 h 1400"/>
                        <a:gd name="T6" fmla="*/ 700 w 1400"/>
                        <a:gd name="T7" fmla="*/ 0 h 1400"/>
                        <a:gd name="T8" fmla="*/ 0 w 1400"/>
                        <a:gd name="T9" fmla="*/ 700 h 1400"/>
                        <a:gd name="T10" fmla="*/ 700 w 1400"/>
                        <a:gd name="T11" fmla="*/ 1200 h 1400"/>
                        <a:gd name="T12" fmla="*/ 504 w 1400"/>
                        <a:gd name="T13" fmla="*/ 1160 h 1400"/>
                        <a:gd name="T14" fmla="*/ 700 w 1400"/>
                        <a:gd name="T15" fmla="*/ 1000 h 1400"/>
                        <a:gd name="T16" fmla="*/ 896 w 1400"/>
                        <a:gd name="T17" fmla="*/ 1160 h 1400"/>
                        <a:gd name="T18" fmla="*/ 700 w 1400"/>
                        <a:gd name="T19" fmla="*/ 1200 h 1400"/>
                        <a:gd name="T20" fmla="*/ 800 w 1400"/>
                        <a:gd name="T21" fmla="*/ 500 h 1400"/>
                        <a:gd name="T22" fmla="*/ 700 w 1400"/>
                        <a:gd name="T23" fmla="*/ 600 h 1400"/>
                        <a:gd name="T24" fmla="*/ 600 w 1400"/>
                        <a:gd name="T25" fmla="*/ 500 h 1400"/>
                        <a:gd name="T26" fmla="*/ 700 w 1400"/>
                        <a:gd name="T27" fmla="*/ 400 h 1400"/>
                        <a:gd name="T28" fmla="*/ 800 w 1400"/>
                        <a:gd name="T29" fmla="*/ 500 h 1400"/>
                        <a:gd name="T30" fmla="*/ 640 w 1400"/>
                        <a:gd name="T31" fmla="*/ 206 h 1400"/>
                        <a:gd name="T32" fmla="*/ 400 w 1400"/>
                        <a:gd name="T33" fmla="*/ 500 h 1400"/>
                        <a:gd name="T34" fmla="*/ 700 w 1400"/>
                        <a:gd name="T35" fmla="*/ 800 h 1400"/>
                        <a:gd name="T36" fmla="*/ 1000 w 1400"/>
                        <a:gd name="T37" fmla="*/ 500 h 1400"/>
                        <a:gd name="T38" fmla="*/ 760 w 1400"/>
                        <a:gd name="T39" fmla="*/ 206 h 1400"/>
                        <a:gd name="T40" fmla="*/ 1200 w 1400"/>
                        <a:gd name="T41" fmla="*/ 700 h 1400"/>
                        <a:gd name="T42" fmla="*/ 1065 w 1400"/>
                        <a:gd name="T43" fmla="*/ 1039 h 1400"/>
                        <a:gd name="T44" fmla="*/ 700 w 1400"/>
                        <a:gd name="T45" fmla="*/ 800 h 1400"/>
                        <a:gd name="T46" fmla="*/ 335 w 1400"/>
                        <a:gd name="T47" fmla="*/ 1039 h 1400"/>
                        <a:gd name="T48" fmla="*/ 200 w 1400"/>
                        <a:gd name="T49" fmla="*/ 700 h 1400"/>
                        <a:gd name="T50" fmla="*/ 640 w 1400"/>
                        <a:gd name="T51" fmla="*/ 206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0" h="1400">
                          <a:moveTo>
                            <a:pt x="0" y="700"/>
                          </a:moveTo>
                          <a:cubicBezTo>
                            <a:pt x="0" y="1086"/>
                            <a:pt x="314" y="1400"/>
                            <a:pt x="700" y="1400"/>
                          </a:cubicBezTo>
                          <a:cubicBezTo>
                            <a:pt x="1086" y="1400"/>
                            <a:pt x="1400" y="1086"/>
                            <a:pt x="1400" y="700"/>
                          </a:cubicBezTo>
                          <a:cubicBezTo>
                            <a:pt x="1400" y="314"/>
                            <a:pt x="1086" y="0"/>
                            <a:pt x="700" y="0"/>
                          </a:cubicBezTo>
                          <a:cubicBezTo>
                            <a:pt x="314" y="0"/>
                            <a:pt x="0" y="314"/>
                            <a:pt x="0" y="700"/>
                          </a:cubicBezTo>
                          <a:close/>
                          <a:moveTo>
                            <a:pt x="700" y="1200"/>
                          </a:moveTo>
                          <a:cubicBezTo>
                            <a:pt x="631" y="1200"/>
                            <a:pt x="564" y="1186"/>
                            <a:pt x="504" y="1160"/>
                          </a:cubicBezTo>
                          <a:cubicBezTo>
                            <a:pt x="523" y="1069"/>
                            <a:pt x="604" y="1000"/>
                            <a:pt x="700" y="1000"/>
                          </a:cubicBezTo>
                          <a:cubicBezTo>
                            <a:pt x="797" y="1000"/>
                            <a:pt x="877" y="1069"/>
                            <a:pt x="896" y="1160"/>
                          </a:cubicBezTo>
                          <a:cubicBezTo>
                            <a:pt x="836" y="1186"/>
                            <a:pt x="770" y="1200"/>
                            <a:pt x="700" y="1200"/>
                          </a:cubicBezTo>
                          <a:close/>
                          <a:moveTo>
                            <a:pt x="800" y="500"/>
                          </a:moveTo>
                          <a:cubicBezTo>
                            <a:pt x="800" y="555"/>
                            <a:pt x="755" y="600"/>
                            <a:pt x="700" y="600"/>
                          </a:cubicBezTo>
                          <a:cubicBezTo>
                            <a:pt x="645" y="600"/>
                            <a:pt x="600" y="555"/>
                            <a:pt x="600" y="500"/>
                          </a:cubicBezTo>
                          <a:cubicBezTo>
                            <a:pt x="600" y="445"/>
                            <a:pt x="645" y="400"/>
                            <a:pt x="700" y="400"/>
                          </a:cubicBezTo>
                          <a:cubicBezTo>
                            <a:pt x="755" y="400"/>
                            <a:pt x="800" y="445"/>
                            <a:pt x="800" y="500"/>
                          </a:cubicBezTo>
                          <a:close/>
                          <a:moveTo>
                            <a:pt x="640" y="206"/>
                          </a:moveTo>
                          <a:cubicBezTo>
                            <a:pt x="503" y="234"/>
                            <a:pt x="400" y="355"/>
                            <a:pt x="400" y="500"/>
                          </a:cubicBezTo>
                          <a:cubicBezTo>
                            <a:pt x="400" y="665"/>
                            <a:pt x="535" y="800"/>
                            <a:pt x="700" y="800"/>
                          </a:cubicBezTo>
                          <a:cubicBezTo>
                            <a:pt x="865" y="800"/>
                            <a:pt x="1000" y="665"/>
                            <a:pt x="1000" y="500"/>
                          </a:cubicBezTo>
                          <a:cubicBezTo>
                            <a:pt x="1000" y="355"/>
                            <a:pt x="897" y="234"/>
                            <a:pt x="760" y="206"/>
                          </a:cubicBezTo>
                          <a:cubicBezTo>
                            <a:pt x="1007" y="236"/>
                            <a:pt x="1200" y="445"/>
                            <a:pt x="1200" y="700"/>
                          </a:cubicBezTo>
                          <a:cubicBezTo>
                            <a:pt x="1200" y="831"/>
                            <a:pt x="1148" y="950"/>
                            <a:pt x="1065" y="1039"/>
                          </a:cubicBezTo>
                          <a:cubicBezTo>
                            <a:pt x="1003" y="898"/>
                            <a:pt x="863" y="800"/>
                            <a:pt x="700" y="800"/>
                          </a:cubicBezTo>
                          <a:cubicBezTo>
                            <a:pt x="537" y="800"/>
                            <a:pt x="397" y="898"/>
                            <a:pt x="335" y="1039"/>
                          </a:cubicBezTo>
                          <a:cubicBezTo>
                            <a:pt x="252" y="950"/>
                            <a:pt x="200" y="831"/>
                            <a:pt x="200" y="700"/>
                          </a:cubicBezTo>
                          <a:cubicBezTo>
                            <a:pt x="200" y="445"/>
                            <a:pt x="393" y="236"/>
                            <a:pt x="640" y="20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8" name="Freeform 97">
                      <a:extLst>
                        <a:ext uri="{FF2B5EF4-FFF2-40B4-BE49-F238E27FC236}">
                          <a16:creationId xmlns:a16="http://schemas.microsoft.com/office/drawing/2014/main" id="{972A8E7B-15F8-B645-1B85-BC276B3A0056}"/>
                        </a:ext>
                      </a:extLst>
                    </p:cNvPr>
                    <p:cNvSpPr>
                      <a:spLocks noEditPoints="1"/>
                    </p:cNvSpPr>
                    <p:nvPr/>
                  </p:nvSpPr>
                  <p:spPr bwMode="auto">
                    <a:xfrm>
                      <a:off x="-1973263" y="-7658100"/>
                      <a:ext cx="1493838" cy="1098550"/>
                    </a:xfrm>
                    <a:custGeom>
                      <a:avLst/>
                      <a:gdLst>
                        <a:gd name="T0" fmla="*/ 1000 w 1358"/>
                        <a:gd name="T1" fmla="*/ 191 h 1000"/>
                        <a:gd name="T2" fmla="*/ 1000 w 1358"/>
                        <a:gd name="T3" fmla="*/ 0 h 1000"/>
                        <a:gd name="T4" fmla="*/ 0 w 1358"/>
                        <a:gd name="T5" fmla="*/ 0 h 1000"/>
                        <a:gd name="T6" fmla="*/ 0 w 1358"/>
                        <a:gd name="T7" fmla="*/ 1000 h 1000"/>
                        <a:gd name="T8" fmla="*/ 1000 w 1358"/>
                        <a:gd name="T9" fmla="*/ 1000 h 1000"/>
                        <a:gd name="T10" fmla="*/ 1000 w 1358"/>
                        <a:gd name="T11" fmla="*/ 437 h 1000"/>
                        <a:gd name="T12" fmla="*/ 1358 w 1358"/>
                        <a:gd name="T13" fmla="*/ 181 h 1000"/>
                        <a:gd name="T14" fmla="*/ 1242 w 1358"/>
                        <a:gd name="T15" fmla="*/ 19 h 1000"/>
                        <a:gd name="T16" fmla="*/ 1000 w 1358"/>
                        <a:gd name="T17" fmla="*/ 191 h 1000"/>
                        <a:gd name="T18" fmla="*/ 800 w 1358"/>
                        <a:gd name="T19" fmla="*/ 334 h 1000"/>
                        <a:gd name="T20" fmla="*/ 611 w 1358"/>
                        <a:gd name="T21" fmla="*/ 469 h 1000"/>
                        <a:gd name="T22" fmla="*/ 471 w 1358"/>
                        <a:gd name="T23" fmla="*/ 329 h 1000"/>
                        <a:gd name="T24" fmla="*/ 329 w 1358"/>
                        <a:gd name="T25" fmla="*/ 471 h 1000"/>
                        <a:gd name="T26" fmla="*/ 589 w 1358"/>
                        <a:gd name="T27" fmla="*/ 731 h 1000"/>
                        <a:gd name="T28" fmla="*/ 800 w 1358"/>
                        <a:gd name="T29" fmla="*/ 580 h 1000"/>
                        <a:gd name="T30" fmla="*/ 800 w 1358"/>
                        <a:gd name="T31" fmla="*/ 800 h 1000"/>
                        <a:gd name="T32" fmla="*/ 200 w 1358"/>
                        <a:gd name="T33" fmla="*/ 800 h 1000"/>
                        <a:gd name="T34" fmla="*/ 200 w 1358"/>
                        <a:gd name="T35" fmla="*/ 200 h 1000"/>
                        <a:gd name="T36" fmla="*/ 800 w 1358"/>
                        <a:gd name="T37" fmla="*/ 200 h 1000"/>
                        <a:gd name="T38" fmla="*/ 800 w 1358"/>
                        <a:gd name="T39" fmla="*/ 33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8" h="1000">
                          <a:moveTo>
                            <a:pt x="1000" y="191"/>
                          </a:moveTo>
                          <a:lnTo>
                            <a:pt x="1000" y="0"/>
                          </a:lnTo>
                          <a:lnTo>
                            <a:pt x="0" y="0"/>
                          </a:lnTo>
                          <a:lnTo>
                            <a:pt x="0" y="1000"/>
                          </a:lnTo>
                          <a:lnTo>
                            <a:pt x="1000" y="1000"/>
                          </a:lnTo>
                          <a:lnTo>
                            <a:pt x="1000" y="437"/>
                          </a:lnTo>
                          <a:lnTo>
                            <a:pt x="1358" y="181"/>
                          </a:lnTo>
                          <a:lnTo>
                            <a:pt x="1242" y="19"/>
                          </a:lnTo>
                          <a:lnTo>
                            <a:pt x="1000" y="191"/>
                          </a:lnTo>
                          <a:close/>
                          <a:moveTo>
                            <a:pt x="800" y="334"/>
                          </a:moveTo>
                          <a:lnTo>
                            <a:pt x="611" y="469"/>
                          </a:lnTo>
                          <a:lnTo>
                            <a:pt x="471" y="329"/>
                          </a:lnTo>
                          <a:lnTo>
                            <a:pt x="329" y="471"/>
                          </a:lnTo>
                          <a:lnTo>
                            <a:pt x="589" y="731"/>
                          </a:lnTo>
                          <a:lnTo>
                            <a:pt x="800" y="580"/>
                          </a:lnTo>
                          <a:lnTo>
                            <a:pt x="800" y="800"/>
                          </a:lnTo>
                          <a:lnTo>
                            <a:pt x="200" y="800"/>
                          </a:lnTo>
                          <a:lnTo>
                            <a:pt x="200" y="200"/>
                          </a:lnTo>
                          <a:lnTo>
                            <a:pt x="800" y="200"/>
                          </a:lnTo>
                          <a:lnTo>
                            <a:pt x="800" y="334"/>
                          </a:lnTo>
                          <a:close/>
                        </a:path>
                      </a:pathLst>
                    </a:custGeom>
                    <a:solidFill>
                      <a:srgbClr val="C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9" name="Freeform 98">
                      <a:extLst>
                        <a:ext uri="{FF2B5EF4-FFF2-40B4-BE49-F238E27FC236}">
                          <a16:creationId xmlns:a16="http://schemas.microsoft.com/office/drawing/2014/main" id="{08582901-DD7E-0CE1-FE7B-68B00A9C229F}"/>
                        </a:ext>
                      </a:extLst>
                    </p:cNvPr>
                    <p:cNvSpPr>
                      <a:spLocks noEditPoints="1"/>
                    </p:cNvSpPr>
                    <p:nvPr/>
                  </p:nvSpPr>
                  <p:spPr bwMode="auto">
                    <a:xfrm>
                      <a:off x="-1973263" y="-6338888"/>
                      <a:ext cx="1493838" cy="1100138"/>
                    </a:xfrm>
                    <a:custGeom>
                      <a:avLst/>
                      <a:gdLst>
                        <a:gd name="T0" fmla="*/ 1000 w 1358"/>
                        <a:gd name="T1" fmla="*/ 191 h 1000"/>
                        <a:gd name="T2" fmla="*/ 1000 w 1358"/>
                        <a:gd name="T3" fmla="*/ 0 h 1000"/>
                        <a:gd name="T4" fmla="*/ 0 w 1358"/>
                        <a:gd name="T5" fmla="*/ 0 h 1000"/>
                        <a:gd name="T6" fmla="*/ 0 w 1358"/>
                        <a:gd name="T7" fmla="*/ 1000 h 1000"/>
                        <a:gd name="T8" fmla="*/ 1000 w 1358"/>
                        <a:gd name="T9" fmla="*/ 1000 h 1000"/>
                        <a:gd name="T10" fmla="*/ 1000 w 1358"/>
                        <a:gd name="T11" fmla="*/ 437 h 1000"/>
                        <a:gd name="T12" fmla="*/ 1358 w 1358"/>
                        <a:gd name="T13" fmla="*/ 181 h 1000"/>
                        <a:gd name="T14" fmla="*/ 1242 w 1358"/>
                        <a:gd name="T15" fmla="*/ 19 h 1000"/>
                        <a:gd name="T16" fmla="*/ 1000 w 1358"/>
                        <a:gd name="T17" fmla="*/ 191 h 1000"/>
                        <a:gd name="T18" fmla="*/ 800 w 1358"/>
                        <a:gd name="T19" fmla="*/ 334 h 1000"/>
                        <a:gd name="T20" fmla="*/ 611 w 1358"/>
                        <a:gd name="T21" fmla="*/ 469 h 1000"/>
                        <a:gd name="T22" fmla="*/ 471 w 1358"/>
                        <a:gd name="T23" fmla="*/ 329 h 1000"/>
                        <a:gd name="T24" fmla="*/ 329 w 1358"/>
                        <a:gd name="T25" fmla="*/ 471 h 1000"/>
                        <a:gd name="T26" fmla="*/ 589 w 1358"/>
                        <a:gd name="T27" fmla="*/ 731 h 1000"/>
                        <a:gd name="T28" fmla="*/ 800 w 1358"/>
                        <a:gd name="T29" fmla="*/ 580 h 1000"/>
                        <a:gd name="T30" fmla="*/ 800 w 1358"/>
                        <a:gd name="T31" fmla="*/ 800 h 1000"/>
                        <a:gd name="T32" fmla="*/ 200 w 1358"/>
                        <a:gd name="T33" fmla="*/ 800 h 1000"/>
                        <a:gd name="T34" fmla="*/ 200 w 1358"/>
                        <a:gd name="T35" fmla="*/ 200 h 1000"/>
                        <a:gd name="T36" fmla="*/ 800 w 1358"/>
                        <a:gd name="T37" fmla="*/ 200 h 1000"/>
                        <a:gd name="T38" fmla="*/ 800 w 1358"/>
                        <a:gd name="T39" fmla="*/ 33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8" h="1000">
                          <a:moveTo>
                            <a:pt x="1000" y="191"/>
                          </a:moveTo>
                          <a:lnTo>
                            <a:pt x="1000" y="0"/>
                          </a:lnTo>
                          <a:lnTo>
                            <a:pt x="0" y="0"/>
                          </a:lnTo>
                          <a:lnTo>
                            <a:pt x="0" y="1000"/>
                          </a:lnTo>
                          <a:lnTo>
                            <a:pt x="1000" y="1000"/>
                          </a:lnTo>
                          <a:lnTo>
                            <a:pt x="1000" y="437"/>
                          </a:lnTo>
                          <a:lnTo>
                            <a:pt x="1358" y="181"/>
                          </a:lnTo>
                          <a:lnTo>
                            <a:pt x="1242" y="19"/>
                          </a:lnTo>
                          <a:lnTo>
                            <a:pt x="1000" y="191"/>
                          </a:lnTo>
                          <a:close/>
                          <a:moveTo>
                            <a:pt x="800" y="334"/>
                          </a:moveTo>
                          <a:lnTo>
                            <a:pt x="611" y="469"/>
                          </a:lnTo>
                          <a:lnTo>
                            <a:pt x="471" y="329"/>
                          </a:lnTo>
                          <a:lnTo>
                            <a:pt x="329" y="471"/>
                          </a:lnTo>
                          <a:lnTo>
                            <a:pt x="589" y="731"/>
                          </a:lnTo>
                          <a:lnTo>
                            <a:pt x="800" y="580"/>
                          </a:lnTo>
                          <a:lnTo>
                            <a:pt x="800" y="800"/>
                          </a:lnTo>
                          <a:lnTo>
                            <a:pt x="200" y="800"/>
                          </a:lnTo>
                          <a:lnTo>
                            <a:pt x="200" y="200"/>
                          </a:lnTo>
                          <a:lnTo>
                            <a:pt x="800" y="200"/>
                          </a:lnTo>
                          <a:lnTo>
                            <a:pt x="800" y="334"/>
                          </a:lnTo>
                          <a:close/>
                        </a:path>
                      </a:pathLst>
                    </a:custGeom>
                    <a:solidFill>
                      <a:srgbClr val="C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0" name="Freeform 99">
                      <a:extLst>
                        <a:ext uri="{FF2B5EF4-FFF2-40B4-BE49-F238E27FC236}">
                          <a16:creationId xmlns:a16="http://schemas.microsoft.com/office/drawing/2014/main" id="{1FF71129-37F2-2C97-8AB5-6D4F3F5416DF}"/>
                        </a:ext>
                      </a:extLst>
                    </p:cNvPr>
                    <p:cNvSpPr>
                      <a:spLocks noEditPoints="1"/>
                    </p:cNvSpPr>
                    <p:nvPr/>
                  </p:nvSpPr>
                  <p:spPr bwMode="auto">
                    <a:xfrm>
                      <a:off x="-1973263" y="-5019675"/>
                      <a:ext cx="1493838" cy="1100138"/>
                    </a:xfrm>
                    <a:custGeom>
                      <a:avLst/>
                      <a:gdLst>
                        <a:gd name="T0" fmla="*/ 1000 w 1358"/>
                        <a:gd name="T1" fmla="*/ 191 h 1000"/>
                        <a:gd name="T2" fmla="*/ 1000 w 1358"/>
                        <a:gd name="T3" fmla="*/ 0 h 1000"/>
                        <a:gd name="T4" fmla="*/ 0 w 1358"/>
                        <a:gd name="T5" fmla="*/ 0 h 1000"/>
                        <a:gd name="T6" fmla="*/ 0 w 1358"/>
                        <a:gd name="T7" fmla="*/ 1000 h 1000"/>
                        <a:gd name="T8" fmla="*/ 1000 w 1358"/>
                        <a:gd name="T9" fmla="*/ 1000 h 1000"/>
                        <a:gd name="T10" fmla="*/ 1000 w 1358"/>
                        <a:gd name="T11" fmla="*/ 437 h 1000"/>
                        <a:gd name="T12" fmla="*/ 1358 w 1358"/>
                        <a:gd name="T13" fmla="*/ 181 h 1000"/>
                        <a:gd name="T14" fmla="*/ 1242 w 1358"/>
                        <a:gd name="T15" fmla="*/ 19 h 1000"/>
                        <a:gd name="T16" fmla="*/ 1000 w 1358"/>
                        <a:gd name="T17" fmla="*/ 191 h 1000"/>
                        <a:gd name="T18" fmla="*/ 800 w 1358"/>
                        <a:gd name="T19" fmla="*/ 334 h 1000"/>
                        <a:gd name="T20" fmla="*/ 611 w 1358"/>
                        <a:gd name="T21" fmla="*/ 469 h 1000"/>
                        <a:gd name="T22" fmla="*/ 471 w 1358"/>
                        <a:gd name="T23" fmla="*/ 329 h 1000"/>
                        <a:gd name="T24" fmla="*/ 329 w 1358"/>
                        <a:gd name="T25" fmla="*/ 471 h 1000"/>
                        <a:gd name="T26" fmla="*/ 589 w 1358"/>
                        <a:gd name="T27" fmla="*/ 731 h 1000"/>
                        <a:gd name="T28" fmla="*/ 800 w 1358"/>
                        <a:gd name="T29" fmla="*/ 580 h 1000"/>
                        <a:gd name="T30" fmla="*/ 800 w 1358"/>
                        <a:gd name="T31" fmla="*/ 800 h 1000"/>
                        <a:gd name="T32" fmla="*/ 200 w 1358"/>
                        <a:gd name="T33" fmla="*/ 800 h 1000"/>
                        <a:gd name="T34" fmla="*/ 200 w 1358"/>
                        <a:gd name="T35" fmla="*/ 200 h 1000"/>
                        <a:gd name="T36" fmla="*/ 800 w 1358"/>
                        <a:gd name="T37" fmla="*/ 200 h 1000"/>
                        <a:gd name="T38" fmla="*/ 800 w 1358"/>
                        <a:gd name="T39" fmla="*/ 33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8" h="1000">
                          <a:moveTo>
                            <a:pt x="1000" y="191"/>
                          </a:moveTo>
                          <a:lnTo>
                            <a:pt x="1000" y="0"/>
                          </a:lnTo>
                          <a:lnTo>
                            <a:pt x="0" y="0"/>
                          </a:lnTo>
                          <a:lnTo>
                            <a:pt x="0" y="1000"/>
                          </a:lnTo>
                          <a:lnTo>
                            <a:pt x="1000" y="1000"/>
                          </a:lnTo>
                          <a:lnTo>
                            <a:pt x="1000" y="437"/>
                          </a:lnTo>
                          <a:lnTo>
                            <a:pt x="1358" y="181"/>
                          </a:lnTo>
                          <a:lnTo>
                            <a:pt x="1242" y="19"/>
                          </a:lnTo>
                          <a:lnTo>
                            <a:pt x="1000" y="191"/>
                          </a:lnTo>
                          <a:close/>
                          <a:moveTo>
                            <a:pt x="800" y="334"/>
                          </a:moveTo>
                          <a:lnTo>
                            <a:pt x="611" y="469"/>
                          </a:lnTo>
                          <a:lnTo>
                            <a:pt x="471" y="329"/>
                          </a:lnTo>
                          <a:lnTo>
                            <a:pt x="329" y="471"/>
                          </a:lnTo>
                          <a:lnTo>
                            <a:pt x="589" y="731"/>
                          </a:lnTo>
                          <a:lnTo>
                            <a:pt x="800" y="580"/>
                          </a:lnTo>
                          <a:lnTo>
                            <a:pt x="800" y="800"/>
                          </a:lnTo>
                          <a:lnTo>
                            <a:pt x="200" y="800"/>
                          </a:lnTo>
                          <a:lnTo>
                            <a:pt x="200" y="200"/>
                          </a:lnTo>
                          <a:lnTo>
                            <a:pt x="800" y="200"/>
                          </a:lnTo>
                          <a:lnTo>
                            <a:pt x="800" y="334"/>
                          </a:lnTo>
                          <a:close/>
                        </a:path>
                      </a:pathLst>
                    </a:custGeom>
                    <a:solidFill>
                      <a:srgbClr val="C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1" name="Rectangle 100">
                      <a:extLst>
                        <a:ext uri="{FF2B5EF4-FFF2-40B4-BE49-F238E27FC236}">
                          <a16:creationId xmlns:a16="http://schemas.microsoft.com/office/drawing/2014/main" id="{0610CED5-4997-0253-EE8A-6DCE3F421DAC}"/>
                        </a:ext>
                      </a:extLst>
                    </p:cNvPr>
                    <p:cNvSpPr>
                      <a:spLocks noChangeArrowheads="1"/>
                    </p:cNvSpPr>
                    <p:nvPr/>
                  </p:nvSpPr>
                  <p:spPr bwMode="auto">
                    <a:xfrm>
                      <a:off x="-433388" y="-6778625"/>
                      <a:ext cx="1319213"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F6F823DB-0E78-7877-B23C-FD0820704060}"/>
                        </a:ext>
                      </a:extLst>
                    </p:cNvPr>
                    <p:cNvSpPr>
                      <a:spLocks noChangeArrowheads="1"/>
                    </p:cNvSpPr>
                    <p:nvPr/>
                  </p:nvSpPr>
                  <p:spPr bwMode="auto">
                    <a:xfrm>
                      <a:off x="-433388" y="-5459413"/>
                      <a:ext cx="1319213" cy="220663"/>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9DF4B762-44B7-4B4C-A01C-7D4F5A6F68BA}"/>
                        </a:ext>
                      </a:extLst>
                    </p:cNvPr>
                    <p:cNvSpPr>
                      <a:spLocks noChangeArrowheads="1"/>
                    </p:cNvSpPr>
                    <p:nvPr/>
                  </p:nvSpPr>
                  <p:spPr bwMode="auto">
                    <a:xfrm>
                      <a:off x="-433388" y="-4138613"/>
                      <a:ext cx="1319213"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4D40AC56-EA69-3635-F1F9-4CAB19833A8F}"/>
                        </a:ext>
                      </a:extLst>
                    </p:cNvPr>
                    <p:cNvSpPr>
                      <a:spLocks noChangeArrowheads="1"/>
                    </p:cNvSpPr>
                    <p:nvPr/>
                  </p:nvSpPr>
                  <p:spPr bwMode="auto">
                    <a:xfrm>
                      <a:off x="-433388" y="-4578350"/>
                      <a:ext cx="1319213"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41699EB2-F3BB-EC3D-6A43-15C503809244}"/>
                        </a:ext>
                      </a:extLst>
                    </p:cNvPr>
                    <p:cNvSpPr>
                      <a:spLocks noChangeArrowheads="1"/>
                    </p:cNvSpPr>
                    <p:nvPr/>
                  </p:nvSpPr>
                  <p:spPr bwMode="auto">
                    <a:xfrm>
                      <a:off x="-433388" y="-5899150"/>
                      <a:ext cx="1319213" cy="220663"/>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56D6CAD0-D365-EEE7-8B0D-133296DFB590}"/>
                        </a:ext>
                      </a:extLst>
                    </p:cNvPr>
                    <p:cNvSpPr>
                      <a:spLocks noChangeArrowheads="1"/>
                    </p:cNvSpPr>
                    <p:nvPr/>
                  </p:nvSpPr>
                  <p:spPr bwMode="auto">
                    <a:xfrm>
                      <a:off x="-433388" y="-7218363"/>
                      <a:ext cx="439738" cy="219075"/>
                    </a:xfrm>
                    <a:prstGeom prst="rect">
                      <a:avLst/>
                    </a:prstGeom>
                    <a:solidFill>
                      <a:srgbClr val="C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grpSp>
              <p:nvGrpSpPr>
                <p:cNvPr id="67" name="Group 66">
                  <a:extLst>
                    <a:ext uri="{FF2B5EF4-FFF2-40B4-BE49-F238E27FC236}">
                      <a16:creationId xmlns:a16="http://schemas.microsoft.com/office/drawing/2014/main" id="{8FB1178E-366B-66D1-1AE1-FCD9306CA515}"/>
                    </a:ext>
                  </a:extLst>
                </p:cNvPr>
                <p:cNvGrpSpPr/>
                <p:nvPr/>
              </p:nvGrpSpPr>
              <p:grpSpPr>
                <a:xfrm>
                  <a:off x="1598779" y="2831725"/>
                  <a:ext cx="977523" cy="978408"/>
                  <a:chOff x="1039708" y="3129339"/>
                  <a:chExt cx="977523" cy="978408"/>
                </a:xfrm>
              </p:grpSpPr>
              <p:sp>
                <p:nvSpPr>
                  <p:cNvPr id="68" name="Freeform 54">
                    <a:extLst>
                      <a:ext uri="{FF2B5EF4-FFF2-40B4-BE49-F238E27FC236}">
                        <a16:creationId xmlns:a16="http://schemas.microsoft.com/office/drawing/2014/main" id="{08EA935B-6C04-12B4-F5FA-C0BC2DD9210E}"/>
                      </a:ext>
                    </a:extLst>
                  </p:cNvPr>
                  <p:cNvSpPr/>
                  <p:nvPr/>
                </p:nvSpPr>
                <p:spPr>
                  <a:xfrm>
                    <a:off x="1039708" y="3129339"/>
                    <a:ext cx="977523" cy="978408"/>
                  </a:xfrm>
                  <a:prstGeom prst="ellipse">
                    <a:avLst/>
                  </a:prstGeom>
                  <a:solidFill>
                    <a:srgbClr val="8E2626"/>
                  </a:solidFill>
                  <a:ln w="6350" cap="flat" cmpd="sng" algn="ctr">
                    <a:noFill/>
                    <a:prstDash val="solid"/>
                    <a:miter lim="800000"/>
                  </a:ln>
                  <a:effectLst/>
                </p:spPr>
                <p:txBody>
                  <a:bodyPr wrap="square" rtlCol="0" anchor="ctr">
                    <a:noAutofit/>
                  </a:bodyPr>
                  <a:lstStyle/>
                  <a:p>
                    <a:pPr defTabSz="914377">
                      <a:defRPr/>
                    </a:pPr>
                    <a:endParaRPr lang="en-US" kern="0" dirty="0">
                      <a:solidFill>
                        <a:prstClr val="white"/>
                      </a:solidFill>
                      <a:latin typeface="Arial" panose="020B0604020202020204" pitchFamily="34" charset="0"/>
                      <a:cs typeface="Arial" panose="020B0604020202020204" pitchFamily="34" charset="0"/>
                    </a:endParaRPr>
                  </a:p>
                </p:txBody>
              </p:sp>
              <p:grpSp>
                <p:nvGrpSpPr>
                  <p:cNvPr id="69" name="Group 68">
                    <a:extLst>
                      <a:ext uri="{FF2B5EF4-FFF2-40B4-BE49-F238E27FC236}">
                        <a16:creationId xmlns:a16="http://schemas.microsoft.com/office/drawing/2014/main" id="{423C9CBA-91C1-0596-F473-3F49D827940E}"/>
                      </a:ext>
                    </a:extLst>
                  </p:cNvPr>
                  <p:cNvGrpSpPr/>
                  <p:nvPr/>
                </p:nvGrpSpPr>
                <p:grpSpPr>
                  <a:xfrm>
                    <a:off x="1260546" y="3351993"/>
                    <a:ext cx="535846" cy="533100"/>
                    <a:chOff x="3487738" y="82550"/>
                    <a:chExt cx="5260975" cy="5233988"/>
                  </a:xfrm>
                  <a:solidFill>
                    <a:schemeClr val="bg1"/>
                  </a:solidFill>
                </p:grpSpPr>
                <p:sp>
                  <p:nvSpPr>
                    <p:cNvPr id="70" name="Freeform 139">
                      <a:extLst>
                        <a:ext uri="{FF2B5EF4-FFF2-40B4-BE49-F238E27FC236}">
                          <a16:creationId xmlns:a16="http://schemas.microsoft.com/office/drawing/2014/main" id="{BAB7DD7C-7C3C-BE35-42E2-125E60C2A3F8}"/>
                        </a:ext>
                      </a:extLst>
                    </p:cNvPr>
                    <p:cNvSpPr>
                      <a:spLocks noEditPoints="1"/>
                    </p:cNvSpPr>
                    <p:nvPr/>
                  </p:nvSpPr>
                  <p:spPr bwMode="auto">
                    <a:xfrm>
                      <a:off x="3500438" y="2986088"/>
                      <a:ext cx="5248275" cy="2330450"/>
                    </a:xfrm>
                    <a:custGeom>
                      <a:avLst/>
                      <a:gdLst>
                        <a:gd name="T0" fmla="*/ 817 w 829"/>
                        <a:gd name="T1" fmla="*/ 83 h 369"/>
                        <a:gd name="T2" fmla="*/ 751 w 829"/>
                        <a:gd name="T3" fmla="*/ 61 h 369"/>
                        <a:gd name="T4" fmla="*/ 566 w 829"/>
                        <a:gd name="T5" fmla="*/ 182 h 369"/>
                        <a:gd name="T6" fmla="*/ 563 w 829"/>
                        <a:gd name="T7" fmla="*/ 200 h 369"/>
                        <a:gd name="T8" fmla="*/ 580 w 829"/>
                        <a:gd name="T9" fmla="*/ 203 h 369"/>
                        <a:gd name="T10" fmla="*/ 765 w 829"/>
                        <a:gd name="T11" fmla="*/ 82 h 369"/>
                        <a:gd name="T12" fmla="*/ 796 w 829"/>
                        <a:gd name="T13" fmla="*/ 95 h 369"/>
                        <a:gd name="T14" fmla="*/ 785 w 829"/>
                        <a:gd name="T15" fmla="*/ 133 h 369"/>
                        <a:gd name="T16" fmla="*/ 600 w 829"/>
                        <a:gd name="T17" fmla="*/ 255 h 369"/>
                        <a:gd name="T18" fmla="*/ 480 w 829"/>
                        <a:gd name="T19" fmla="*/ 330 h 369"/>
                        <a:gd name="T20" fmla="*/ 421 w 829"/>
                        <a:gd name="T21" fmla="*/ 336 h 369"/>
                        <a:gd name="T22" fmla="*/ 260 w 829"/>
                        <a:gd name="T23" fmla="*/ 278 h 369"/>
                        <a:gd name="T24" fmla="*/ 255 w 829"/>
                        <a:gd name="T25" fmla="*/ 277 h 369"/>
                        <a:gd name="T26" fmla="*/ 201 w 829"/>
                        <a:gd name="T27" fmla="*/ 280 h 369"/>
                        <a:gd name="T28" fmla="*/ 201 w 829"/>
                        <a:gd name="T29" fmla="*/ 61 h 369"/>
                        <a:gd name="T30" fmla="*/ 353 w 829"/>
                        <a:gd name="T31" fmla="*/ 86 h 369"/>
                        <a:gd name="T32" fmla="*/ 384 w 829"/>
                        <a:gd name="T33" fmla="*/ 100 h 369"/>
                        <a:gd name="T34" fmla="*/ 521 w 829"/>
                        <a:gd name="T35" fmla="*/ 100 h 369"/>
                        <a:gd name="T36" fmla="*/ 545 w 829"/>
                        <a:gd name="T37" fmla="*/ 127 h 369"/>
                        <a:gd name="T38" fmla="*/ 521 w 829"/>
                        <a:gd name="T39" fmla="*/ 155 h 369"/>
                        <a:gd name="T40" fmla="*/ 390 w 829"/>
                        <a:gd name="T41" fmla="*/ 155 h 369"/>
                        <a:gd name="T42" fmla="*/ 357 w 829"/>
                        <a:gd name="T43" fmla="*/ 176 h 369"/>
                        <a:gd name="T44" fmla="*/ 360 w 829"/>
                        <a:gd name="T45" fmla="*/ 218 h 369"/>
                        <a:gd name="T46" fmla="*/ 361 w 829"/>
                        <a:gd name="T47" fmla="*/ 220 h 369"/>
                        <a:gd name="T48" fmla="*/ 371 w 829"/>
                        <a:gd name="T49" fmla="*/ 225 h 369"/>
                        <a:gd name="T50" fmla="*/ 379 w 829"/>
                        <a:gd name="T51" fmla="*/ 222 h 369"/>
                        <a:gd name="T52" fmla="*/ 381 w 829"/>
                        <a:gd name="T53" fmla="*/ 205 h 369"/>
                        <a:gd name="T54" fmla="*/ 380 w 829"/>
                        <a:gd name="T55" fmla="*/ 188 h 369"/>
                        <a:gd name="T56" fmla="*/ 390 w 829"/>
                        <a:gd name="T57" fmla="*/ 181 h 369"/>
                        <a:gd name="T58" fmla="*/ 521 w 829"/>
                        <a:gd name="T59" fmla="*/ 181 h 369"/>
                        <a:gd name="T60" fmla="*/ 570 w 829"/>
                        <a:gd name="T61" fmla="*/ 128 h 369"/>
                        <a:gd name="T62" fmla="*/ 521 w 829"/>
                        <a:gd name="T63" fmla="*/ 76 h 369"/>
                        <a:gd name="T64" fmla="*/ 384 w 829"/>
                        <a:gd name="T65" fmla="*/ 76 h 369"/>
                        <a:gd name="T66" fmla="*/ 373 w 829"/>
                        <a:gd name="T67" fmla="*/ 71 h 369"/>
                        <a:gd name="T68" fmla="*/ 201 w 829"/>
                        <a:gd name="T69" fmla="*/ 36 h 369"/>
                        <a:gd name="T70" fmla="*/ 201 w 829"/>
                        <a:gd name="T71" fmla="*/ 12 h 369"/>
                        <a:gd name="T72" fmla="*/ 189 w 829"/>
                        <a:gd name="T73" fmla="*/ 0 h 369"/>
                        <a:gd name="T74" fmla="*/ 13 w 829"/>
                        <a:gd name="T75" fmla="*/ 0 h 369"/>
                        <a:gd name="T76" fmla="*/ 0 w 829"/>
                        <a:gd name="T77" fmla="*/ 12 h 369"/>
                        <a:gd name="T78" fmla="*/ 0 w 829"/>
                        <a:gd name="T79" fmla="*/ 323 h 369"/>
                        <a:gd name="T80" fmla="*/ 13 w 829"/>
                        <a:gd name="T81" fmla="*/ 336 h 369"/>
                        <a:gd name="T82" fmla="*/ 189 w 829"/>
                        <a:gd name="T83" fmla="*/ 336 h 369"/>
                        <a:gd name="T84" fmla="*/ 201 w 829"/>
                        <a:gd name="T85" fmla="*/ 323 h 369"/>
                        <a:gd name="T86" fmla="*/ 201 w 829"/>
                        <a:gd name="T87" fmla="*/ 306 h 369"/>
                        <a:gd name="T88" fmla="*/ 253 w 829"/>
                        <a:gd name="T89" fmla="*/ 303 h 369"/>
                        <a:gd name="T90" fmla="*/ 410 w 829"/>
                        <a:gd name="T91" fmla="*/ 359 h 369"/>
                        <a:gd name="T92" fmla="*/ 490 w 829"/>
                        <a:gd name="T93" fmla="*/ 351 h 369"/>
                        <a:gd name="T94" fmla="*/ 610 w 829"/>
                        <a:gd name="T95" fmla="*/ 276 h 369"/>
                        <a:gd name="T96" fmla="*/ 610 w 829"/>
                        <a:gd name="T97" fmla="*/ 276 h 369"/>
                        <a:gd name="T98" fmla="*/ 610 w 829"/>
                        <a:gd name="T99" fmla="*/ 276 h 369"/>
                        <a:gd name="T100" fmla="*/ 795 w 829"/>
                        <a:gd name="T101" fmla="*/ 154 h 369"/>
                        <a:gd name="T102" fmla="*/ 817 w 829"/>
                        <a:gd name="T103" fmla="*/ 83 h 369"/>
                        <a:gd name="T104" fmla="*/ 176 w 829"/>
                        <a:gd name="T105" fmla="*/ 310 h 369"/>
                        <a:gd name="T106" fmla="*/ 25 w 829"/>
                        <a:gd name="T107" fmla="*/ 310 h 369"/>
                        <a:gd name="T108" fmla="*/ 25 w 829"/>
                        <a:gd name="T109" fmla="*/ 24 h 369"/>
                        <a:gd name="T110" fmla="*/ 176 w 829"/>
                        <a:gd name="T111" fmla="*/ 24 h 369"/>
                        <a:gd name="T112" fmla="*/ 176 w 829"/>
                        <a:gd name="T113" fmla="*/ 31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9" h="369">
                          <a:moveTo>
                            <a:pt x="817" y="83"/>
                          </a:moveTo>
                          <a:cubicBezTo>
                            <a:pt x="806" y="58"/>
                            <a:pt x="776" y="46"/>
                            <a:pt x="751" y="61"/>
                          </a:cubicBezTo>
                          <a:lnTo>
                            <a:pt x="566" y="182"/>
                          </a:lnTo>
                          <a:cubicBezTo>
                            <a:pt x="560" y="186"/>
                            <a:pt x="559" y="193"/>
                            <a:pt x="563" y="200"/>
                          </a:cubicBezTo>
                          <a:cubicBezTo>
                            <a:pt x="566" y="206"/>
                            <a:pt x="574" y="207"/>
                            <a:pt x="580" y="203"/>
                          </a:cubicBezTo>
                          <a:lnTo>
                            <a:pt x="765" y="82"/>
                          </a:lnTo>
                          <a:cubicBezTo>
                            <a:pt x="776" y="76"/>
                            <a:pt x="790" y="81"/>
                            <a:pt x="796" y="95"/>
                          </a:cubicBezTo>
                          <a:cubicBezTo>
                            <a:pt x="803" y="108"/>
                            <a:pt x="798" y="126"/>
                            <a:pt x="785" y="133"/>
                          </a:cubicBezTo>
                          <a:lnTo>
                            <a:pt x="600" y="255"/>
                          </a:lnTo>
                          <a:lnTo>
                            <a:pt x="480" y="330"/>
                          </a:lnTo>
                          <a:cubicBezTo>
                            <a:pt x="463" y="341"/>
                            <a:pt x="441" y="343"/>
                            <a:pt x="421" y="336"/>
                          </a:cubicBezTo>
                          <a:lnTo>
                            <a:pt x="260" y="278"/>
                          </a:lnTo>
                          <a:cubicBezTo>
                            <a:pt x="259" y="278"/>
                            <a:pt x="258" y="277"/>
                            <a:pt x="255" y="277"/>
                          </a:cubicBezTo>
                          <a:lnTo>
                            <a:pt x="201" y="280"/>
                          </a:lnTo>
                          <a:lnTo>
                            <a:pt x="201" y="61"/>
                          </a:lnTo>
                          <a:cubicBezTo>
                            <a:pt x="229" y="55"/>
                            <a:pt x="315" y="38"/>
                            <a:pt x="353" y="86"/>
                          </a:cubicBezTo>
                          <a:cubicBezTo>
                            <a:pt x="360" y="95"/>
                            <a:pt x="371" y="100"/>
                            <a:pt x="384" y="100"/>
                          </a:cubicBezTo>
                          <a:lnTo>
                            <a:pt x="521" y="100"/>
                          </a:lnTo>
                          <a:cubicBezTo>
                            <a:pt x="534" y="100"/>
                            <a:pt x="545" y="112"/>
                            <a:pt x="545" y="127"/>
                          </a:cubicBezTo>
                          <a:cubicBezTo>
                            <a:pt x="545" y="142"/>
                            <a:pt x="535" y="155"/>
                            <a:pt x="521" y="155"/>
                          </a:cubicBezTo>
                          <a:lnTo>
                            <a:pt x="390" y="155"/>
                          </a:lnTo>
                          <a:cubicBezTo>
                            <a:pt x="376" y="155"/>
                            <a:pt x="364" y="162"/>
                            <a:pt x="357" y="176"/>
                          </a:cubicBezTo>
                          <a:cubicBezTo>
                            <a:pt x="350" y="190"/>
                            <a:pt x="351" y="206"/>
                            <a:pt x="360" y="218"/>
                          </a:cubicBezTo>
                          <a:lnTo>
                            <a:pt x="361" y="220"/>
                          </a:lnTo>
                          <a:cubicBezTo>
                            <a:pt x="364" y="223"/>
                            <a:pt x="368" y="225"/>
                            <a:pt x="371" y="225"/>
                          </a:cubicBezTo>
                          <a:cubicBezTo>
                            <a:pt x="374" y="225"/>
                            <a:pt x="376" y="223"/>
                            <a:pt x="379" y="222"/>
                          </a:cubicBezTo>
                          <a:cubicBezTo>
                            <a:pt x="384" y="218"/>
                            <a:pt x="385" y="210"/>
                            <a:pt x="381" y="205"/>
                          </a:cubicBezTo>
                          <a:cubicBezTo>
                            <a:pt x="378" y="198"/>
                            <a:pt x="379" y="192"/>
                            <a:pt x="380" y="188"/>
                          </a:cubicBezTo>
                          <a:cubicBezTo>
                            <a:pt x="381" y="187"/>
                            <a:pt x="384" y="181"/>
                            <a:pt x="390" y="181"/>
                          </a:cubicBezTo>
                          <a:lnTo>
                            <a:pt x="521" y="181"/>
                          </a:lnTo>
                          <a:cubicBezTo>
                            <a:pt x="548" y="181"/>
                            <a:pt x="570" y="157"/>
                            <a:pt x="570" y="128"/>
                          </a:cubicBezTo>
                          <a:cubicBezTo>
                            <a:pt x="570" y="100"/>
                            <a:pt x="549" y="76"/>
                            <a:pt x="521" y="76"/>
                          </a:cubicBezTo>
                          <a:lnTo>
                            <a:pt x="384" y="76"/>
                          </a:lnTo>
                          <a:cubicBezTo>
                            <a:pt x="381" y="76"/>
                            <a:pt x="376" y="76"/>
                            <a:pt x="373" y="71"/>
                          </a:cubicBezTo>
                          <a:cubicBezTo>
                            <a:pt x="328" y="15"/>
                            <a:pt x="239" y="27"/>
                            <a:pt x="201" y="36"/>
                          </a:cubicBezTo>
                          <a:lnTo>
                            <a:pt x="201" y="12"/>
                          </a:lnTo>
                          <a:cubicBezTo>
                            <a:pt x="201" y="5"/>
                            <a:pt x="196" y="0"/>
                            <a:pt x="189" y="0"/>
                          </a:cubicBezTo>
                          <a:lnTo>
                            <a:pt x="13" y="0"/>
                          </a:lnTo>
                          <a:cubicBezTo>
                            <a:pt x="5" y="0"/>
                            <a:pt x="0" y="5"/>
                            <a:pt x="0" y="12"/>
                          </a:cubicBezTo>
                          <a:lnTo>
                            <a:pt x="0" y="323"/>
                          </a:lnTo>
                          <a:cubicBezTo>
                            <a:pt x="0" y="331"/>
                            <a:pt x="5" y="336"/>
                            <a:pt x="13" y="336"/>
                          </a:cubicBezTo>
                          <a:lnTo>
                            <a:pt x="189" y="336"/>
                          </a:lnTo>
                          <a:cubicBezTo>
                            <a:pt x="196" y="336"/>
                            <a:pt x="201" y="331"/>
                            <a:pt x="201" y="323"/>
                          </a:cubicBezTo>
                          <a:lnTo>
                            <a:pt x="201" y="306"/>
                          </a:lnTo>
                          <a:lnTo>
                            <a:pt x="253" y="303"/>
                          </a:lnTo>
                          <a:lnTo>
                            <a:pt x="410" y="359"/>
                          </a:lnTo>
                          <a:cubicBezTo>
                            <a:pt x="436" y="369"/>
                            <a:pt x="465" y="366"/>
                            <a:pt x="490" y="351"/>
                          </a:cubicBezTo>
                          <a:lnTo>
                            <a:pt x="610" y="276"/>
                          </a:lnTo>
                          <a:lnTo>
                            <a:pt x="610" y="276"/>
                          </a:lnTo>
                          <a:lnTo>
                            <a:pt x="610" y="276"/>
                          </a:lnTo>
                          <a:lnTo>
                            <a:pt x="795" y="154"/>
                          </a:lnTo>
                          <a:cubicBezTo>
                            <a:pt x="820" y="141"/>
                            <a:pt x="829" y="108"/>
                            <a:pt x="817" y="83"/>
                          </a:cubicBezTo>
                          <a:close/>
                          <a:moveTo>
                            <a:pt x="176" y="310"/>
                          </a:moveTo>
                          <a:lnTo>
                            <a:pt x="25" y="310"/>
                          </a:lnTo>
                          <a:lnTo>
                            <a:pt x="25" y="24"/>
                          </a:lnTo>
                          <a:lnTo>
                            <a:pt x="176" y="24"/>
                          </a:lnTo>
                          <a:lnTo>
                            <a:pt x="176" y="31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71" name="Freeform 140">
                      <a:extLst>
                        <a:ext uri="{FF2B5EF4-FFF2-40B4-BE49-F238E27FC236}">
                          <a16:creationId xmlns:a16="http://schemas.microsoft.com/office/drawing/2014/main" id="{D95FC5CE-A262-44D3-9984-9843D1F1AF9E}"/>
                        </a:ext>
                      </a:extLst>
                    </p:cNvPr>
                    <p:cNvSpPr>
                      <a:spLocks noEditPoints="1"/>
                    </p:cNvSpPr>
                    <p:nvPr/>
                  </p:nvSpPr>
                  <p:spPr bwMode="auto">
                    <a:xfrm>
                      <a:off x="6443663" y="1647825"/>
                      <a:ext cx="1709738" cy="1724025"/>
                    </a:xfrm>
                    <a:custGeom>
                      <a:avLst/>
                      <a:gdLst>
                        <a:gd name="T0" fmla="*/ 135 w 270"/>
                        <a:gd name="T1" fmla="*/ 273 h 273"/>
                        <a:gd name="T2" fmla="*/ 270 w 270"/>
                        <a:gd name="T3" fmla="*/ 137 h 273"/>
                        <a:gd name="T4" fmla="*/ 135 w 270"/>
                        <a:gd name="T5" fmla="*/ 0 h 273"/>
                        <a:gd name="T6" fmla="*/ 0 w 270"/>
                        <a:gd name="T7" fmla="*/ 137 h 273"/>
                        <a:gd name="T8" fmla="*/ 135 w 270"/>
                        <a:gd name="T9" fmla="*/ 273 h 273"/>
                        <a:gd name="T10" fmla="*/ 135 w 270"/>
                        <a:gd name="T11" fmla="*/ 27 h 273"/>
                        <a:gd name="T12" fmla="*/ 245 w 270"/>
                        <a:gd name="T13" fmla="*/ 138 h 273"/>
                        <a:gd name="T14" fmla="*/ 135 w 270"/>
                        <a:gd name="T15" fmla="*/ 249 h 273"/>
                        <a:gd name="T16" fmla="*/ 25 w 270"/>
                        <a:gd name="T17" fmla="*/ 138 h 273"/>
                        <a:gd name="T18" fmla="*/ 135 w 270"/>
                        <a:gd name="T19" fmla="*/ 2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73">
                          <a:moveTo>
                            <a:pt x="135" y="273"/>
                          </a:moveTo>
                          <a:cubicBezTo>
                            <a:pt x="210" y="273"/>
                            <a:pt x="270" y="212"/>
                            <a:pt x="270" y="137"/>
                          </a:cubicBezTo>
                          <a:cubicBezTo>
                            <a:pt x="270" y="62"/>
                            <a:pt x="209" y="0"/>
                            <a:pt x="135" y="0"/>
                          </a:cubicBezTo>
                          <a:cubicBezTo>
                            <a:pt x="60" y="0"/>
                            <a:pt x="0" y="62"/>
                            <a:pt x="0" y="137"/>
                          </a:cubicBezTo>
                          <a:cubicBezTo>
                            <a:pt x="0" y="211"/>
                            <a:pt x="61" y="273"/>
                            <a:pt x="135" y="273"/>
                          </a:cubicBezTo>
                          <a:close/>
                          <a:moveTo>
                            <a:pt x="135" y="27"/>
                          </a:moveTo>
                          <a:cubicBezTo>
                            <a:pt x="196" y="27"/>
                            <a:pt x="245" y="77"/>
                            <a:pt x="245" y="138"/>
                          </a:cubicBezTo>
                          <a:cubicBezTo>
                            <a:pt x="245" y="199"/>
                            <a:pt x="195" y="249"/>
                            <a:pt x="135" y="249"/>
                          </a:cubicBezTo>
                          <a:cubicBezTo>
                            <a:pt x="74" y="249"/>
                            <a:pt x="25" y="199"/>
                            <a:pt x="25" y="138"/>
                          </a:cubicBezTo>
                          <a:cubicBezTo>
                            <a:pt x="25" y="77"/>
                            <a:pt x="75" y="27"/>
                            <a:pt x="135" y="27"/>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2" name="Freeform 141">
                      <a:extLst>
                        <a:ext uri="{FF2B5EF4-FFF2-40B4-BE49-F238E27FC236}">
                          <a16:creationId xmlns:a16="http://schemas.microsoft.com/office/drawing/2014/main" id="{189ED4EB-6C5F-431D-8F24-DBF2836B9FA2}"/>
                        </a:ext>
                      </a:extLst>
                    </p:cNvPr>
                    <p:cNvSpPr>
                      <a:spLocks noEditPoints="1"/>
                    </p:cNvSpPr>
                    <p:nvPr/>
                  </p:nvSpPr>
                  <p:spPr bwMode="auto">
                    <a:xfrm>
                      <a:off x="6926263" y="1931988"/>
                      <a:ext cx="752475" cy="1168400"/>
                    </a:xfrm>
                    <a:custGeom>
                      <a:avLst/>
                      <a:gdLst>
                        <a:gd name="T0" fmla="*/ 17 w 119"/>
                        <a:gd name="T1" fmla="*/ 124 h 185"/>
                        <a:gd name="T2" fmla="*/ 0 w 119"/>
                        <a:gd name="T3" fmla="*/ 144 h 185"/>
                        <a:gd name="T4" fmla="*/ 55 w 119"/>
                        <a:gd name="T5" fmla="*/ 169 h 185"/>
                        <a:gd name="T6" fmla="*/ 55 w 119"/>
                        <a:gd name="T7" fmla="*/ 185 h 185"/>
                        <a:gd name="T8" fmla="*/ 69 w 119"/>
                        <a:gd name="T9" fmla="*/ 185 h 185"/>
                        <a:gd name="T10" fmla="*/ 69 w 119"/>
                        <a:gd name="T11" fmla="*/ 169 h 185"/>
                        <a:gd name="T12" fmla="*/ 105 w 119"/>
                        <a:gd name="T13" fmla="*/ 155 h 185"/>
                        <a:gd name="T14" fmla="*/ 119 w 119"/>
                        <a:gd name="T15" fmla="*/ 124 h 185"/>
                        <a:gd name="T16" fmla="*/ 107 w 119"/>
                        <a:gd name="T17" fmla="*/ 94 h 185"/>
                        <a:gd name="T18" fmla="*/ 69 w 119"/>
                        <a:gd name="T19" fmla="*/ 78 h 185"/>
                        <a:gd name="T20" fmla="*/ 69 w 119"/>
                        <a:gd name="T21" fmla="*/ 78 h 185"/>
                        <a:gd name="T22" fmla="*/ 69 w 119"/>
                        <a:gd name="T23" fmla="*/ 35 h 185"/>
                        <a:gd name="T24" fmla="*/ 100 w 119"/>
                        <a:gd name="T25" fmla="*/ 48 h 185"/>
                        <a:gd name="T26" fmla="*/ 115 w 119"/>
                        <a:gd name="T27" fmla="*/ 28 h 185"/>
                        <a:gd name="T28" fmla="*/ 69 w 119"/>
                        <a:gd name="T29" fmla="*/ 12 h 185"/>
                        <a:gd name="T30" fmla="*/ 69 w 119"/>
                        <a:gd name="T31" fmla="*/ 0 h 185"/>
                        <a:gd name="T32" fmla="*/ 55 w 119"/>
                        <a:gd name="T33" fmla="*/ 0 h 185"/>
                        <a:gd name="T34" fmla="*/ 55 w 119"/>
                        <a:gd name="T35" fmla="*/ 12 h 185"/>
                        <a:gd name="T36" fmla="*/ 20 w 119"/>
                        <a:gd name="T37" fmla="*/ 25 h 185"/>
                        <a:gd name="T38" fmla="*/ 7 w 119"/>
                        <a:gd name="T39" fmla="*/ 55 h 185"/>
                        <a:gd name="T40" fmla="*/ 18 w 119"/>
                        <a:gd name="T41" fmla="*/ 84 h 185"/>
                        <a:gd name="T42" fmla="*/ 54 w 119"/>
                        <a:gd name="T43" fmla="*/ 100 h 185"/>
                        <a:gd name="T44" fmla="*/ 54 w 119"/>
                        <a:gd name="T45" fmla="*/ 144 h 185"/>
                        <a:gd name="T46" fmla="*/ 17 w 119"/>
                        <a:gd name="T47" fmla="*/ 124 h 185"/>
                        <a:gd name="T48" fmla="*/ 69 w 119"/>
                        <a:gd name="T49" fmla="*/ 104 h 185"/>
                        <a:gd name="T50" fmla="*/ 88 w 119"/>
                        <a:gd name="T51" fmla="*/ 113 h 185"/>
                        <a:gd name="T52" fmla="*/ 93 w 119"/>
                        <a:gd name="T53" fmla="*/ 125 h 185"/>
                        <a:gd name="T54" fmla="*/ 87 w 119"/>
                        <a:gd name="T55" fmla="*/ 138 h 185"/>
                        <a:gd name="T56" fmla="*/ 69 w 119"/>
                        <a:gd name="T57" fmla="*/ 144 h 185"/>
                        <a:gd name="T58" fmla="*/ 69 w 119"/>
                        <a:gd name="T59" fmla="*/ 104 h 185"/>
                        <a:gd name="T60" fmla="*/ 38 w 119"/>
                        <a:gd name="T61" fmla="*/ 64 h 185"/>
                        <a:gd name="T62" fmla="*/ 33 w 119"/>
                        <a:gd name="T63" fmla="*/ 53 h 185"/>
                        <a:gd name="T64" fmla="*/ 39 w 119"/>
                        <a:gd name="T65" fmla="*/ 40 h 185"/>
                        <a:gd name="T66" fmla="*/ 55 w 119"/>
                        <a:gd name="T67" fmla="*/ 34 h 185"/>
                        <a:gd name="T68" fmla="*/ 55 w 119"/>
                        <a:gd name="T69" fmla="*/ 73 h 185"/>
                        <a:gd name="T70" fmla="*/ 38 w 119"/>
                        <a:gd name="T71" fmla="*/ 6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 h="185">
                          <a:moveTo>
                            <a:pt x="17" y="124"/>
                          </a:moveTo>
                          <a:lnTo>
                            <a:pt x="0" y="144"/>
                          </a:lnTo>
                          <a:cubicBezTo>
                            <a:pt x="17" y="158"/>
                            <a:pt x="34" y="166"/>
                            <a:pt x="55" y="169"/>
                          </a:cubicBezTo>
                          <a:lnTo>
                            <a:pt x="55" y="185"/>
                          </a:lnTo>
                          <a:lnTo>
                            <a:pt x="69" y="185"/>
                          </a:lnTo>
                          <a:lnTo>
                            <a:pt x="69" y="169"/>
                          </a:lnTo>
                          <a:cubicBezTo>
                            <a:pt x="84" y="168"/>
                            <a:pt x="97" y="164"/>
                            <a:pt x="105" y="155"/>
                          </a:cubicBezTo>
                          <a:cubicBezTo>
                            <a:pt x="114" y="146"/>
                            <a:pt x="119" y="137"/>
                            <a:pt x="119" y="124"/>
                          </a:cubicBezTo>
                          <a:cubicBezTo>
                            <a:pt x="119" y="112"/>
                            <a:pt x="115" y="102"/>
                            <a:pt x="107" y="94"/>
                          </a:cubicBezTo>
                          <a:cubicBezTo>
                            <a:pt x="99" y="88"/>
                            <a:pt x="87" y="82"/>
                            <a:pt x="69" y="78"/>
                          </a:cubicBezTo>
                          <a:lnTo>
                            <a:pt x="69" y="78"/>
                          </a:lnTo>
                          <a:lnTo>
                            <a:pt x="69" y="35"/>
                          </a:lnTo>
                          <a:cubicBezTo>
                            <a:pt x="80" y="37"/>
                            <a:pt x="92" y="42"/>
                            <a:pt x="100" y="48"/>
                          </a:cubicBezTo>
                          <a:lnTo>
                            <a:pt x="115" y="28"/>
                          </a:lnTo>
                          <a:cubicBezTo>
                            <a:pt x="100" y="18"/>
                            <a:pt x="85" y="13"/>
                            <a:pt x="69" y="12"/>
                          </a:cubicBezTo>
                          <a:lnTo>
                            <a:pt x="69" y="0"/>
                          </a:lnTo>
                          <a:lnTo>
                            <a:pt x="55" y="0"/>
                          </a:lnTo>
                          <a:lnTo>
                            <a:pt x="55" y="12"/>
                          </a:lnTo>
                          <a:cubicBezTo>
                            <a:pt x="42" y="13"/>
                            <a:pt x="29" y="16"/>
                            <a:pt x="20" y="25"/>
                          </a:cubicBezTo>
                          <a:cubicBezTo>
                            <a:pt x="10" y="32"/>
                            <a:pt x="7" y="43"/>
                            <a:pt x="7" y="55"/>
                          </a:cubicBezTo>
                          <a:cubicBezTo>
                            <a:pt x="7" y="68"/>
                            <a:pt x="10" y="78"/>
                            <a:pt x="18" y="84"/>
                          </a:cubicBezTo>
                          <a:cubicBezTo>
                            <a:pt x="25" y="90"/>
                            <a:pt x="38" y="95"/>
                            <a:pt x="54" y="100"/>
                          </a:cubicBezTo>
                          <a:lnTo>
                            <a:pt x="54" y="144"/>
                          </a:lnTo>
                          <a:cubicBezTo>
                            <a:pt x="42" y="141"/>
                            <a:pt x="29" y="135"/>
                            <a:pt x="17" y="124"/>
                          </a:cubicBezTo>
                          <a:close/>
                          <a:moveTo>
                            <a:pt x="69" y="104"/>
                          </a:moveTo>
                          <a:cubicBezTo>
                            <a:pt x="78" y="107"/>
                            <a:pt x="84" y="109"/>
                            <a:pt x="88" y="113"/>
                          </a:cubicBezTo>
                          <a:cubicBezTo>
                            <a:pt x="92" y="115"/>
                            <a:pt x="93" y="120"/>
                            <a:pt x="93" y="125"/>
                          </a:cubicBezTo>
                          <a:cubicBezTo>
                            <a:pt x="93" y="130"/>
                            <a:pt x="90" y="135"/>
                            <a:pt x="87" y="138"/>
                          </a:cubicBezTo>
                          <a:cubicBezTo>
                            <a:pt x="82" y="141"/>
                            <a:pt x="77" y="144"/>
                            <a:pt x="69" y="144"/>
                          </a:cubicBezTo>
                          <a:lnTo>
                            <a:pt x="69" y="104"/>
                          </a:lnTo>
                          <a:close/>
                          <a:moveTo>
                            <a:pt x="38" y="64"/>
                          </a:moveTo>
                          <a:cubicBezTo>
                            <a:pt x="35" y="62"/>
                            <a:pt x="33" y="58"/>
                            <a:pt x="33" y="53"/>
                          </a:cubicBezTo>
                          <a:cubicBezTo>
                            <a:pt x="33" y="48"/>
                            <a:pt x="35" y="44"/>
                            <a:pt x="39" y="40"/>
                          </a:cubicBezTo>
                          <a:cubicBezTo>
                            <a:pt x="43" y="37"/>
                            <a:pt x="48" y="35"/>
                            <a:pt x="55" y="34"/>
                          </a:cubicBezTo>
                          <a:lnTo>
                            <a:pt x="55" y="73"/>
                          </a:lnTo>
                          <a:cubicBezTo>
                            <a:pt x="47" y="70"/>
                            <a:pt x="40" y="68"/>
                            <a:pt x="38" y="6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3" name="Freeform 142">
                      <a:extLst>
                        <a:ext uri="{FF2B5EF4-FFF2-40B4-BE49-F238E27FC236}">
                          <a16:creationId xmlns:a16="http://schemas.microsoft.com/office/drawing/2014/main" id="{14004076-E15F-D418-6C8D-DE3EC6E65DCB}"/>
                        </a:ext>
                      </a:extLst>
                    </p:cNvPr>
                    <p:cNvSpPr>
                      <a:spLocks/>
                    </p:cNvSpPr>
                    <p:nvPr/>
                  </p:nvSpPr>
                  <p:spPr bwMode="auto">
                    <a:xfrm>
                      <a:off x="7235826" y="1187450"/>
                      <a:ext cx="158750" cy="384175"/>
                    </a:xfrm>
                    <a:custGeom>
                      <a:avLst/>
                      <a:gdLst>
                        <a:gd name="T0" fmla="*/ 13 w 25"/>
                        <a:gd name="T1" fmla="*/ 61 h 61"/>
                        <a:gd name="T2" fmla="*/ 25 w 25"/>
                        <a:gd name="T3" fmla="*/ 48 h 61"/>
                        <a:gd name="T4" fmla="*/ 25 w 25"/>
                        <a:gd name="T5" fmla="*/ 12 h 61"/>
                        <a:gd name="T6" fmla="*/ 13 w 25"/>
                        <a:gd name="T7" fmla="*/ 0 h 61"/>
                        <a:gd name="T8" fmla="*/ 0 w 25"/>
                        <a:gd name="T9" fmla="*/ 12 h 61"/>
                        <a:gd name="T10" fmla="*/ 0 w 25"/>
                        <a:gd name="T11" fmla="*/ 48 h 61"/>
                        <a:gd name="T12" fmla="*/ 13 w 25"/>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5" h="61">
                          <a:moveTo>
                            <a:pt x="13" y="61"/>
                          </a:moveTo>
                          <a:cubicBezTo>
                            <a:pt x="20" y="61"/>
                            <a:pt x="25" y="56"/>
                            <a:pt x="25" y="48"/>
                          </a:cubicBezTo>
                          <a:lnTo>
                            <a:pt x="25" y="12"/>
                          </a:lnTo>
                          <a:cubicBezTo>
                            <a:pt x="25" y="5"/>
                            <a:pt x="20" y="0"/>
                            <a:pt x="13" y="0"/>
                          </a:cubicBezTo>
                          <a:cubicBezTo>
                            <a:pt x="5" y="0"/>
                            <a:pt x="0" y="5"/>
                            <a:pt x="0" y="12"/>
                          </a:cubicBezTo>
                          <a:lnTo>
                            <a:pt x="0" y="48"/>
                          </a:lnTo>
                          <a:cubicBezTo>
                            <a:pt x="0" y="54"/>
                            <a:pt x="5" y="61"/>
                            <a:pt x="13" y="6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4" name="Freeform 143">
                      <a:extLst>
                        <a:ext uri="{FF2B5EF4-FFF2-40B4-BE49-F238E27FC236}">
                          <a16:creationId xmlns:a16="http://schemas.microsoft.com/office/drawing/2014/main" id="{AE92526A-2160-26FF-C8DC-9F0FFCDF71DB}"/>
                        </a:ext>
                      </a:extLst>
                    </p:cNvPr>
                    <p:cNvSpPr>
                      <a:spLocks/>
                    </p:cNvSpPr>
                    <p:nvPr/>
                  </p:nvSpPr>
                  <p:spPr bwMode="auto">
                    <a:xfrm>
                      <a:off x="5969001" y="2424113"/>
                      <a:ext cx="381000" cy="158750"/>
                    </a:xfrm>
                    <a:custGeom>
                      <a:avLst/>
                      <a:gdLst>
                        <a:gd name="T0" fmla="*/ 13 w 60"/>
                        <a:gd name="T1" fmla="*/ 0 h 25"/>
                        <a:gd name="T2" fmla="*/ 0 w 60"/>
                        <a:gd name="T3" fmla="*/ 12 h 25"/>
                        <a:gd name="T4" fmla="*/ 13 w 60"/>
                        <a:gd name="T5" fmla="*/ 25 h 25"/>
                        <a:gd name="T6" fmla="*/ 47 w 60"/>
                        <a:gd name="T7" fmla="*/ 25 h 25"/>
                        <a:gd name="T8" fmla="*/ 60 w 60"/>
                        <a:gd name="T9" fmla="*/ 12 h 25"/>
                        <a:gd name="T10" fmla="*/ 47 w 60"/>
                        <a:gd name="T11" fmla="*/ 0 h 25"/>
                        <a:gd name="T12" fmla="*/ 13 w 6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60" h="25">
                          <a:moveTo>
                            <a:pt x="13" y="0"/>
                          </a:moveTo>
                          <a:cubicBezTo>
                            <a:pt x="5" y="0"/>
                            <a:pt x="0" y="5"/>
                            <a:pt x="0" y="12"/>
                          </a:cubicBezTo>
                          <a:cubicBezTo>
                            <a:pt x="0" y="20"/>
                            <a:pt x="5" y="25"/>
                            <a:pt x="13" y="25"/>
                          </a:cubicBezTo>
                          <a:lnTo>
                            <a:pt x="47" y="25"/>
                          </a:lnTo>
                          <a:cubicBezTo>
                            <a:pt x="55" y="25"/>
                            <a:pt x="60" y="20"/>
                            <a:pt x="60" y="12"/>
                          </a:cubicBezTo>
                          <a:cubicBezTo>
                            <a:pt x="60" y="5"/>
                            <a:pt x="55" y="0"/>
                            <a:pt x="47" y="0"/>
                          </a:cubicBezTo>
                          <a:lnTo>
                            <a:pt x="1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5" name="Freeform 144">
                      <a:extLst>
                        <a:ext uri="{FF2B5EF4-FFF2-40B4-BE49-F238E27FC236}">
                          <a16:creationId xmlns:a16="http://schemas.microsoft.com/office/drawing/2014/main" id="{C10F9DA8-1BFC-66EE-8F15-DBF5B40F03EE}"/>
                        </a:ext>
                      </a:extLst>
                    </p:cNvPr>
                    <p:cNvSpPr>
                      <a:spLocks/>
                    </p:cNvSpPr>
                    <p:nvPr/>
                  </p:nvSpPr>
                  <p:spPr bwMode="auto">
                    <a:xfrm>
                      <a:off x="8248651" y="2449513"/>
                      <a:ext cx="381000" cy="158750"/>
                    </a:xfrm>
                    <a:custGeom>
                      <a:avLst/>
                      <a:gdLst>
                        <a:gd name="T0" fmla="*/ 0 w 60"/>
                        <a:gd name="T1" fmla="*/ 12 h 25"/>
                        <a:gd name="T2" fmla="*/ 13 w 60"/>
                        <a:gd name="T3" fmla="*/ 25 h 25"/>
                        <a:gd name="T4" fmla="*/ 48 w 60"/>
                        <a:gd name="T5" fmla="*/ 25 h 25"/>
                        <a:gd name="T6" fmla="*/ 60 w 60"/>
                        <a:gd name="T7" fmla="*/ 12 h 25"/>
                        <a:gd name="T8" fmla="*/ 48 w 60"/>
                        <a:gd name="T9" fmla="*/ 0 h 25"/>
                        <a:gd name="T10" fmla="*/ 13 w 60"/>
                        <a:gd name="T11" fmla="*/ 0 h 25"/>
                        <a:gd name="T12" fmla="*/ 0 w 60"/>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60" h="25">
                          <a:moveTo>
                            <a:pt x="0" y="12"/>
                          </a:moveTo>
                          <a:cubicBezTo>
                            <a:pt x="0" y="20"/>
                            <a:pt x="5" y="25"/>
                            <a:pt x="13" y="25"/>
                          </a:cubicBezTo>
                          <a:lnTo>
                            <a:pt x="48" y="25"/>
                          </a:lnTo>
                          <a:cubicBezTo>
                            <a:pt x="55" y="25"/>
                            <a:pt x="60" y="20"/>
                            <a:pt x="60" y="12"/>
                          </a:cubicBezTo>
                          <a:cubicBezTo>
                            <a:pt x="60" y="5"/>
                            <a:pt x="55" y="0"/>
                            <a:pt x="48" y="0"/>
                          </a:cubicBezTo>
                          <a:lnTo>
                            <a:pt x="13" y="0"/>
                          </a:lnTo>
                          <a:cubicBezTo>
                            <a:pt x="6" y="0"/>
                            <a:pt x="0" y="5"/>
                            <a:pt x="0" y="12"/>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6" name="Freeform 145">
                      <a:extLst>
                        <a:ext uri="{FF2B5EF4-FFF2-40B4-BE49-F238E27FC236}">
                          <a16:creationId xmlns:a16="http://schemas.microsoft.com/office/drawing/2014/main" id="{B0AEDF79-D17F-6573-46B0-137FA6521E6D}"/>
                        </a:ext>
                      </a:extLst>
                    </p:cNvPr>
                    <p:cNvSpPr>
                      <a:spLocks/>
                    </p:cNvSpPr>
                    <p:nvPr/>
                  </p:nvSpPr>
                  <p:spPr bwMode="auto">
                    <a:xfrm>
                      <a:off x="7951788" y="1552575"/>
                      <a:ext cx="328613" cy="328613"/>
                    </a:xfrm>
                    <a:custGeom>
                      <a:avLst/>
                      <a:gdLst>
                        <a:gd name="T0" fmla="*/ 22 w 52"/>
                        <a:gd name="T1" fmla="*/ 48 h 52"/>
                        <a:gd name="T2" fmla="*/ 47 w 52"/>
                        <a:gd name="T3" fmla="*/ 23 h 52"/>
                        <a:gd name="T4" fmla="*/ 47 w 52"/>
                        <a:gd name="T5" fmla="*/ 5 h 52"/>
                        <a:gd name="T6" fmla="*/ 30 w 52"/>
                        <a:gd name="T7" fmla="*/ 5 h 52"/>
                        <a:gd name="T8" fmla="*/ 5 w 52"/>
                        <a:gd name="T9" fmla="*/ 30 h 52"/>
                        <a:gd name="T10" fmla="*/ 5 w 52"/>
                        <a:gd name="T11" fmla="*/ 48 h 52"/>
                        <a:gd name="T12" fmla="*/ 22 w 52"/>
                        <a:gd name="T13" fmla="*/ 48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22" y="48"/>
                          </a:moveTo>
                          <a:lnTo>
                            <a:pt x="47" y="23"/>
                          </a:lnTo>
                          <a:cubicBezTo>
                            <a:pt x="52" y="18"/>
                            <a:pt x="52" y="10"/>
                            <a:pt x="47" y="5"/>
                          </a:cubicBezTo>
                          <a:cubicBezTo>
                            <a:pt x="42" y="0"/>
                            <a:pt x="35" y="0"/>
                            <a:pt x="30" y="5"/>
                          </a:cubicBezTo>
                          <a:lnTo>
                            <a:pt x="5" y="30"/>
                          </a:lnTo>
                          <a:cubicBezTo>
                            <a:pt x="0" y="35"/>
                            <a:pt x="0" y="43"/>
                            <a:pt x="5" y="48"/>
                          </a:cubicBezTo>
                          <a:cubicBezTo>
                            <a:pt x="10" y="52"/>
                            <a:pt x="17" y="52"/>
                            <a:pt x="22" y="48"/>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7" name="Freeform 146">
                      <a:extLst>
                        <a:ext uri="{FF2B5EF4-FFF2-40B4-BE49-F238E27FC236}">
                          <a16:creationId xmlns:a16="http://schemas.microsoft.com/office/drawing/2014/main" id="{265904D2-18A1-D9A6-D7AD-F6FE52CD1D2C}"/>
                        </a:ext>
                      </a:extLst>
                    </p:cNvPr>
                    <p:cNvSpPr>
                      <a:spLocks/>
                    </p:cNvSpPr>
                    <p:nvPr/>
                  </p:nvSpPr>
                  <p:spPr bwMode="auto">
                    <a:xfrm>
                      <a:off x="6343651" y="1539875"/>
                      <a:ext cx="328613" cy="328613"/>
                    </a:xfrm>
                    <a:custGeom>
                      <a:avLst/>
                      <a:gdLst>
                        <a:gd name="T0" fmla="*/ 30 w 52"/>
                        <a:gd name="T1" fmla="*/ 47 h 52"/>
                        <a:gd name="T2" fmla="*/ 47 w 52"/>
                        <a:gd name="T3" fmla="*/ 47 h 52"/>
                        <a:gd name="T4" fmla="*/ 47 w 52"/>
                        <a:gd name="T5" fmla="*/ 30 h 52"/>
                        <a:gd name="T6" fmla="*/ 22 w 52"/>
                        <a:gd name="T7" fmla="*/ 5 h 52"/>
                        <a:gd name="T8" fmla="*/ 5 w 52"/>
                        <a:gd name="T9" fmla="*/ 5 h 52"/>
                        <a:gd name="T10" fmla="*/ 5 w 52"/>
                        <a:gd name="T11" fmla="*/ 22 h 52"/>
                        <a:gd name="T12" fmla="*/ 30 w 52"/>
                        <a:gd name="T13" fmla="*/ 47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30" y="47"/>
                          </a:moveTo>
                          <a:cubicBezTo>
                            <a:pt x="35" y="52"/>
                            <a:pt x="42" y="52"/>
                            <a:pt x="47" y="47"/>
                          </a:cubicBezTo>
                          <a:cubicBezTo>
                            <a:pt x="52" y="42"/>
                            <a:pt x="52" y="35"/>
                            <a:pt x="47" y="30"/>
                          </a:cubicBezTo>
                          <a:lnTo>
                            <a:pt x="22" y="5"/>
                          </a:lnTo>
                          <a:cubicBezTo>
                            <a:pt x="17" y="0"/>
                            <a:pt x="10" y="0"/>
                            <a:pt x="5" y="5"/>
                          </a:cubicBezTo>
                          <a:cubicBezTo>
                            <a:pt x="0" y="10"/>
                            <a:pt x="0" y="17"/>
                            <a:pt x="5" y="22"/>
                          </a:cubicBezTo>
                          <a:lnTo>
                            <a:pt x="30" y="47"/>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8" name="Freeform 147">
                      <a:extLst>
                        <a:ext uri="{FF2B5EF4-FFF2-40B4-BE49-F238E27FC236}">
                          <a16:creationId xmlns:a16="http://schemas.microsoft.com/office/drawing/2014/main" id="{72DE98FE-5FFD-7F62-F2E5-CE8368DF0791}"/>
                        </a:ext>
                      </a:extLst>
                    </p:cNvPr>
                    <p:cNvSpPr>
                      <a:spLocks/>
                    </p:cNvSpPr>
                    <p:nvPr/>
                  </p:nvSpPr>
                  <p:spPr bwMode="auto">
                    <a:xfrm>
                      <a:off x="7621588" y="1281113"/>
                      <a:ext cx="266700" cy="379413"/>
                    </a:xfrm>
                    <a:custGeom>
                      <a:avLst/>
                      <a:gdLst>
                        <a:gd name="T0" fmla="*/ 9 w 42"/>
                        <a:gd name="T1" fmla="*/ 57 h 60"/>
                        <a:gd name="T2" fmla="*/ 25 w 42"/>
                        <a:gd name="T3" fmla="*/ 51 h 60"/>
                        <a:gd name="T4" fmla="*/ 39 w 42"/>
                        <a:gd name="T5" fmla="*/ 18 h 60"/>
                        <a:gd name="T6" fmla="*/ 33 w 42"/>
                        <a:gd name="T7" fmla="*/ 2 h 60"/>
                        <a:gd name="T8" fmla="*/ 17 w 42"/>
                        <a:gd name="T9" fmla="*/ 8 h 60"/>
                        <a:gd name="T10" fmla="*/ 3 w 42"/>
                        <a:gd name="T11" fmla="*/ 41 h 60"/>
                        <a:gd name="T12" fmla="*/ 9 w 42"/>
                        <a:gd name="T13" fmla="*/ 57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9" y="57"/>
                          </a:moveTo>
                          <a:cubicBezTo>
                            <a:pt x="15" y="60"/>
                            <a:pt x="23" y="57"/>
                            <a:pt x="25" y="51"/>
                          </a:cubicBezTo>
                          <a:lnTo>
                            <a:pt x="39" y="18"/>
                          </a:lnTo>
                          <a:cubicBezTo>
                            <a:pt x="42" y="12"/>
                            <a:pt x="39" y="4"/>
                            <a:pt x="33" y="2"/>
                          </a:cubicBezTo>
                          <a:cubicBezTo>
                            <a:pt x="27" y="0"/>
                            <a:pt x="19" y="2"/>
                            <a:pt x="17" y="8"/>
                          </a:cubicBezTo>
                          <a:lnTo>
                            <a:pt x="3" y="41"/>
                          </a:lnTo>
                          <a:cubicBezTo>
                            <a:pt x="0" y="47"/>
                            <a:pt x="3" y="55"/>
                            <a:pt x="9" y="57"/>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79" name="Freeform 148">
                      <a:extLst>
                        <a:ext uri="{FF2B5EF4-FFF2-40B4-BE49-F238E27FC236}">
                          <a16:creationId xmlns:a16="http://schemas.microsoft.com/office/drawing/2014/main" id="{D33FF3F2-1E71-00DF-1734-0598DCCEB188}"/>
                        </a:ext>
                      </a:extLst>
                    </p:cNvPr>
                    <p:cNvSpPr>
                      <a:spLocks/>
                    </p:cNvSpPr>
                    <p:nvPr/>
                  </p:nvSpPr>
                  <p:spPr bwMode="auto">
                    <a:xfrm>
                      <a:off x="6070601" y="1931988"/>
                      <a:ext cx="379413" cy="265113"/>
                    </a:xfrm>
                    <a:custGeom>
                      <a:avLst/>
                      <a:gdLst>
                        <a:gd name="T0" fmla="*/ 58 w 60"/>
                        <a:gd name="T1" fmla="*/ 33 h 42"/>
                        <a:gd name="T2" fmla="*/ 51 w 60"/>
                        <a:gd name="T3" fmla="*/ 17 h 42"/>
                        <a:gd name="T4" fmla="*/ 19 w 60"/>
                        <a:gd name="T5" fmla="*/ 3 h 42"/>
                        <a:gd name="T6" fmla="*/ 3 w 60"/>
                        <a:gd name="T7" fmla="*/ 9 h 42"/>
                        <a:gd name="T8" fmla="*/ 9 w 60"/>
                        <a:gd name="T9" fmla="*/ 25 h 42"/>
                        <a:gd name="T10" fmla="*/ 42 w 60"/>
                        <a:gd name="T11" fmla="*/ 39 h 42"/>
                        <a:gd name="T12" fmla="*/ 58 w 6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60" h="42">
                          <a:moveTo>
                            <a:pt x="58" y="33"/>
                          </a:moveTo>
                          <a:cubicBezTo>
                            <a:pt x="60" y="27"/>
                            <a:pt x="58" y="19"/>
                            <a:pt x="51" y="17"/>
                          </a:cubicBezTo>
                          <a:lnTo>
                            <a:pt x="19" y="3"/>
                          </a:lnTo>
                          <a:cubicBezTo>
                            <a:pt x="13" y="0"/>
                            <a:pt x="5" y="3"/>
                            <a:pt x="3" y="9"/>
                          </a:cubicBezTo>
                          <a:cubicBezTo>
                            <a:pt x="0" y="15"/>
                            <a:pt x="3" y="23"/>
                            <a:pt x="9" y="25"/>
                          </a:cubicBezTo>
                          <a:lnTo>
                            <a:pt x="42" y="39"/>
                          </a:lnTo>
                          <a:cubicBezTo>
                            <a:pt x="48" y="42"/>
                            <a:pt x="55" y="39"/>
                            <a:pt x="58" y="33"/>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0" name="Freeform 149">
                      <a:extLst>
                        <a:ext uri="{FF2B5EF4-FFF2-40B4-BE49-F238E27FC236}">
                          <a16:creationId xmlns:a16="http://schemas.microsoft.com/office/drawing/2014/main" id="{26B1C3F0-38DF-ECA1-B580-255306C59570}"/>
                        </a:ext>
                      </a:extLst>
                    </p:cNvPr>
                    <p:cNvSpPr>
                      <a:spLocks/>
                    </p:cNvSpPr>
                    <p:nvPr/>
                  </p:nvSpPr>
                  <p:spPr bwMode="auto">
                    <a:xfrm>
                      <a:off x="8172451" y="1951038"/>
                      <a:ext cx="387350" cy="277813"/>
                    </a:xfrm>
                    <a:custGeom>
                      <a:avLst/>
                      <a:gdLst>
                        <a:gd name="T0" fmla="*/ 2 w 61"/>
                        <a:gd name="T1" fmla="*/ 34 h 44"/>
                        <a:gd name="T2" fmla="*/ 18 w 61"/>
                        <a:gd name="T3" fmla="*/ 40 h 44"/>
                        <a:gd name="T4" fmla="*/ 51 w 61"/>
                        <a:gd name="T5" fmla="*/ 26 h 44"/>
                        <a:gd name="T6" fmla="*/ 57 w 61"/>
                        <a:gd name="T7" fmla="*/ 10 h 44"/>
                        <a:gd name="T8" fmla="*/ 41 w 61"/>
                        <a:gd name="T9" fmla="*/ 3 h 44"/>
                        <a:gd name="T10" fmla="*/ 8 w 61"/>
                        <a:gd name="T11" fmla="*/ 17 h 44"/>
                        <a:gd name="T12" fmla="*/ 2 w 61"/>
                        <a:gd name="T13" fmla="*/ 34 h 44"/>
                      </a:gdLst>
                      <a:ahLst/>
                      <a:cxnLst>
                        <a:cxn ang="0">
                          <a:pos x="T0" y="T1"/>
                        </a:cxn>
                        <a:cxn ang="0">
                          <a:pos x="T2" y="T3"/>
                        </a:cxn>
                        <a:cxn ang="0">
                          <a:pos x="T4" y="T5"/>
                        </a:cxn>
                        <a:cxn ang="0">
                          <a:pos x="T6" y="T7"/>
                        </a:cxn>
                        <a:cxn ang="0">
                          <a:pos x="T8" y="T9"/>
                        </a:cxn>
                        <a:cxn ang="0">
                          <a:pos x="T10" y="T11"/>
                        </a:cxn>
                        <a:cxn ang="0">
                          <a:pos x="T12" y="T13"/>
                        </a:cxn>
                      </a:cxnLst>
                      <a:rect l="0" t="0" r="r" b="b"/>
                      <a:pathLst>
                        <a:path w="61" h="44">
                          <a:moveTo>
                            <a:pt x="2" y="34"/>
                          </a:moveTo>
                          <a:cubicBezTo>
                            <a:pt x="5" y="40"/>
                            <a:pt x="12" y="44"/>
                            <a:pt x="18" y="40"/>
                          </a:cubicBezTo>
                          <a:lnTo>
                            <a:pt x="51" y="26"/>
                          </a:lnTo>
                          <a:cubicBezTo>
                            <a:pt x="57" y="24"/>
                            <a:pt x="61" y="16"/>
                            <a:pt x="57" y="10"/>
                          </a:cubicBezTo>
                          <a:cubicBezTo>
                            <a:pt x="54" y="3"/>
                            <a:pt x="47" y="0"/>
                            <a:pt x="41" y="3"/>
                          </a:cubicBezTo>
                          <a:lnTo>
                            <a:pt x="8" y="17"/>
                          </a:lnTo>
                          <a:cubicBezTo>
                            <a:pt x="2" y="20"/>
                            <a:pt x="0" y="27"/>
                            <a:pt x="2" y="3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1" name="Freeform 150">
                      <a:extLst>
                        <a:ext uri="{FF2B5EF4-FFF2-40B4-BE49-F238E27FC236}">
                          <a16:creationId xmlns:a16="http://schemas.microsoft.com/office/drawing/2014/main" id="{7E68CC75-2B12-27B6-32BF-AD734F91A973}"/>
                        </a:ext>
                      </a:extLst>
                    </p:cNvPr>
                    <p:cNvSpPr>
                      <a:spLocks/>
                    </p:cNvSpPr>
                    <p:nvPr/>
                  </p:nvSpPr>
                  <p:spPr bwMode="auto">
                    <a:xfrm>
                      <a:off x="6735763" y="1262063"/>
                      <a:ext cx="277813" cy="398463"/>
                    </a:xfrm>
                    <a:custGeom>
                      <a:avLst/>
                      <a:gdLst>
                        <a:gd name="T0" fmla="*/ 18 w 44"/>
                        <a:gd name="T1" fmla="*/ 53 h 63"/>
                        <a:gd name="T2" fmla="*/ 34 w 44"/>
                        <a:gd name="T3" fmla="*/ 59 h 63"/>
                        <a:gd name="T4" fmla="*/ 40 w 44"/>
                        <a:gd name="T5" fmla="*/ 42 h 63"/>
                        <a:gd name="T6" fmla="*/ 27 w 44"/>
                        <a:gd name="T7" fmla="*/ 10 h 63"/>
                        <a:gd name="T8" fmla="*/ 10 w 44"/>
                        <a:gd name="T9" fmla="*/ 4 h 63"/>
                        <a:gd name="T10" fmla="*/ 4 w 44"/>
                        <a:gd name="T11" fmla="*/ 20 h 63"/>
                        <a:gd name="T12" fmla="*/ 18 w 44"/>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44" h="63">
                          <a:moveTo>
                            <a:pt x="18" y="53"/>
                          </a:moveTo>
                          <a:cubicBezTo>
                            <a:pt x="20" y="59"/>
                            <a:pt x="28" y="63"/>
                            <a:pt x="34" y="59"/>
                          </a:cubicBezTo>
                          <a:cubicBezTo>
                            <a:pt x="40" y="56"/>
                            <a:pt x="44" y="49"/>
                            <a:pt x="40" y="42"/>
                          </a:cubicBezTo>
                          <a:lnTo>
                            <a:pt x="27" y="10"/>
                          </a:lnTo>
                          <a:cubicBezTo>
                            <a:pt x="24" y="4"/>
                            <a:pt x="17" y="0"/>
                            <a:pt x="10" y="4"/>
                          </a:cubicBezTo>
                          <a:cubicBezTo>
                            <a:pt x="4" y="6"/>
                            <a:pt x="0" y="14"/>
                            <a:pt x="4" y="20"/>
                          </a:cubicBezTo>
                          <a:lnTo>
                            <a:pt x="18" y="53"/>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2" name="Freeform 151">
                      <a:extLst>
                        <a:ext uri="{FF2B5EF4-FFF2-40B4-BE49-F238E27FC236}">
                          <a16:creationId xmlns:a16="http://schemas.microsoft.com/office/drawing/2014/main" id="{786200FD-5B45-A3C2-9B85-56587DF40354}"/>
                        </a:ext>
                      </a:extLst>
                    </p:cNvPr>
                    <p:cNvSpPr>
                      <a:spLocks noEditPoints="1"/>
                    </p:cNvSpPr>
                    <p:nvPr/>
                  </p:nvSpPr>
                  <p:spPr bwMode="auto">
                    <a:xfrm>
                      <a:off x="3981451" y="568325"/>
                      <a:ext cx="1773238" cy="1787525"/>
                    </a:xfrm>
                    <a:custGeom>
                      <a:avLst/>
                      <a:gdLst>
                        <a:gd name="T0" fmla="*/ 140 w 280"/>
                        <a:gd name="T1" fmla="*/ 283 h 283"/>
                        <a:gd name="T2" fmla="*/ 280 w 280"/>
                        <a:gd name="T3" fmla="*/ 141 h 283"/>
                        <a:gd name="T4" fmla="*/ 140 w 280"/>
                        <a:gd name="T5" fmla="*/ 0 h 283"/>
                        <a:gd name="T6" fmla="*/ 0 w 280"/>
                        <a:gd name="T7" fmla="*/ 141 h 283"/>
                        <a:gd name="T8" fmla="*/ 140 w 280"/>
                        <a:gd name="T9" fmla="*/ 283 h 283"/>
                        <a:gd name="T10" fmla="*/ 140 w 280"/>
                        <a:gd name="T11" fmla="*/ 25 h 283"/>
                        <a:gd name="T12" fmla="*/ 255 w 280"/>
                        <a:gd name="T13" fmla="*/ 141 h 283"/>
                        <a:gd name="T14" fmla="*/ 140 w 280"/>
                        <a:gd name="T15" fmla="*/ 258 h 283"/>
                        <a:gd name="T16" fmla="*/ 25 w 280"/>
                        <a:gd name="T17" fmla="*/ 141 h 283"/>
                        <a:gd name="T18" fmla="*/ 140 w 280"/>
                        <a:gd name="T19" fmla="*/ 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0" h="283">
                          <a:moveTo>
                            <a:pt x="140" y="283"/>
                          </a:moveTo>
                          <a:cubicBezTo>
                            <a:pt x="218" y="283"/>
                            <a:pt x="280" y="219"/>
                            <a:pt x="280" y="141"/>
                          </a:cubicBezTo>
                          <a:cubicBezTo>
                            <a:pt x="280" y="64"/>
                            <a:pt x="218" y="0"/>
                            <a:pt x="140" y="0"/>
                          </a:cubicBezTo>
                          <a:cubicBezTo>
                            <a:pt x="63" y="0"/>
                            <a:pt x="0" y="64"/>
                            <a:pt x="0" y="141"/>
                          </a:cubicBezTo>
                          <a:cubicBezTo>
                            <a:pt x="0" y="219"/>
                            <a:pt x="63" y="283"/>
                            <a:pt x="140" y="283"/>
                          </a:cubicBezTo>
                          <a:close/>
                          <a:moveTo>
                            <a:pt x="140" y="25"/>
                          </a:moveTo>
                          <a:cubicBezTo>
                            <a:pt x="204" y="25"/>
                            <a:pt x="255" y="77"/>
                            <a:pt x="255" y="141"/>
                          </a:cubicBezTo>
                          <a:cubicBezTo>
                            <a:pt x="255" y="205"/>
                            <a:pt x="204" y="258"/>
                            <a:pt x="140" y="258"/>
                          </a:cubicBezTo>
                          <a:cubicBezTo>
                            <a:pt x="77" y="258"/>
                            <a:pt x="25" y="205"/>
                            <a:pt x="25" y="141"/>
                          </a:cubicBezTo>
                          <a:cubicBezTo>
                            <a:pt x="25" y="78"/>
                            <a:pt x="77" y="25"/>
                            <a:pt x="140" y="2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3" name="Freeform 152">
                      <a:extLst>
                        <a:ext uri="{FF2B5EF4-FFF2-40B4-BE49-F238E27FC236}">
                          <a16:creationId xmlns:a16="http://schemas.microsoft.com/office/drawing/2014/main" id="{3557EE24-E671-2BEF-8344-66348A71F1BC}"/>
                        </a:ext>
                      </a:extLst>
                    </p:cNvPr>
                    <p:cNvSpPr>
                      <a:spLocks noEditPoints="1"/>
                    </p:cNvSpPr>
                    <p:nvPr/>
                  </p:nvSpPr>
                  <p:spPr bwMode="auto">
                    <a:xfrm>
                      <a:off x="4475163" y="846138"/>
                      <a:ext cx="785813" cy="1225550"/>
                    </a:xfrm>
                    <a:custGeom>
                      <a:avLst/>
                      <a:gdLst>
                        <a:gd name="T0" fmla="*/ 17 w 124"/>
                        <a:gd name="T1" fmla="*/ 131 h 194"/>
                        <a:gd name="T2" fmla="*/ 0 w 124"/>
                        <a:gd name="T3" fmla="*/ 151 h 194"/>
                        <a:gd name="T4" fmla="*/ 57 w 124"/>
                        <a:gd name="T5" fmla="*/ 176 h 194"/>
                        <a:gd name="T6" fmla="*/ 57 w 124"/>
                        <a:gd name="T7" fmla="*/ 194 h 194"/>
                        <a:gd name="T8" fmla="*/ 72 w 124"/>
                        <a:gd name="T9" fmla="*/ 194 h 194"/>
                        <a:gd name="T10" fmla="*/ 72 w 124"/>
                        <a:gd name="T11" fmla="*/ 177 h 194"/>
                        <a:gd name="T12" fmla="*/ 110 w 124"/>
                        <a:gd name="T13" fmla="*/ 163 h 194"/>
                        <a:gd name="T14" fmla="*/ 124 w 124"/>
                        <a:gd name="T15" fmla="*/ 130 h 194"/>
                        <a:gd name="T16" fmla="*/ 111 w 124"/>
                        <a:gd name="T17" fmla="*/ 98 h 194"/>
                        <a:gd name="T18" fmla="*/ 72 w 124"/>
                        <a:gd name="T19" fmla="*/ 81 h 194"/>
                        <a:gd name="T20" fmla="*/ 71 w 124"/>
                        <a:gd name="T21" fmla="*/ 81 h 194"/>
                        <a:gd name="T22" fmla="*/ 71 w 124"/>
                        <a:gd name="T23" fmla="*/ 37 h 194"/>
                        <a:gd name="T24" fmla="*/ 104 w 124"/>
                        <a:gd name="T25" fmla="*/ 51 h 194"/>
                        <a:gd name="T26" fmla="*/ 119 w 124"/>
                        <a:gd name="T27" fmla="*/ 30 h 194"/>
                        <a:gd name="T28" fmla="*/ 70 w 124"/>
                        <a:gd name="T29" fmla="*/ 12 h 194"/>
                        <a:gd name="T30" fmla="*/ 70 w 124"/>
                        <a:gd name="T31" fmla="*/ 0 h 194"/>
                        <a:gd name="T32" fmla="*/ 55 w 124"/>
                        <a:gd name="T33" fmla="*/ 0 h 194"/>
                        <a:gd name="T34" fmla="*/ 55 w 124"/>
                        <a:gd name="T35" fmla="*/ 11 h 194"/>
                        <a:gd name="T36" fmla="*/ 19 w 124"/>
                        <a:gd name="T37" fmla="*/ 25 h 194"/>
                        <a:gd name="T38" fmla="*/ 5 w 124"/>
                        <a:gd name="T39" fmla="*/ 57 h 194"/>
                        <a:gd name="T40" fmla="*/ 17 w 124"/>
                        <a:gd name="T41" fmla="*/ 87 h 194"/>
                        <a:gd name="T42" fmla="*/ 56 w 124"/>
                        <a:gd name="T43" fmla="*/ 104 h 194"/>
                        <a:gd name="T44" fmla="*/ 56 w 124"/>
                        <a:gd name="T45" fmla="*/ 149 h 194"/>
                        <a:gd name="T46" fmla="*/ 17 w 124"/>
                        <a:gd name="T47" fmla="*/ 131 h 194"/>
                        <a:gd name="T48" fmla="*/ 72 w 124"/>
                        <a:gd name="T49" fmla="*/ 110 h 194"/>
                        <a:gd name="T50" fmla="*/ 91 w 124"/>
                        <a:gd name="T51" fmla="*/ 119 h 194"/>
                        <a:gd name="T52" fmla="*/ 96 w 124"/>
                        <a:gd name="T53" fmla="*/ 131 h 194"/>
                        <a:gd name="T54" fmla="*/ 90 w 124"/>
                        <a:gd name="T55" fmla="*/ 145 h 194"/>
                        <a:gd name="T56" fmla="*/ 72 w 124"/>
                        <a:gd name="T57" fmla="*/ 151 h 194"/>
                        <a:gd name="T58" fmla="*/ 72 w 124"/>
                        <a:gd name="T59" fmla="*/ 110 h 194"/>
                        <a:gd name="T60" fmla="*/ 40 w 124"/>
                        <a:gd name="T61" fmla="*/ 69 h 194"/>
                        <a:gd name="T62" fmla="*/ 35 w 124"/>
                        <a:gd name="T63" fmla="*/ 56 h 194"/>
                        <a:gd name="T64" fmla="*/ 41 w 124"/>
                        <a:gd name="T65" fmla="*/ 44 h 194"/>
                        <a:gd name="T66" fmla="*/ 57 w 124"/>
                        <a:gd name="T67" fmla="*/ 37 h 194"/>
                        <a:gd name="T68" fmla="*/ 57 w 124"/>
                        <a:gd name="T69" fmla="*/ 77 h 194"/>
                        <a:gd name="T70" fmla="*/ 40 w 124"/>
                        <a:gd name="T71" fmla="*/ 6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94">
                          <a:moveTo>
                            <a:pt x="17" y="131"/>
                          </a:moveTo>
                          <a:lnTo>
                            <a:pt x="0" y="151"/>
                          </a:lnTo>
                          <a:cubicBezTo>
                            <a:pt x="16" y="166"/>
                            <a:pt x="36" y="175"/>
                            <a:pt x="57" y="176"/>
                          </a:cubicBezTo>
                          <a:lnTo>
                            <a:pt x="57" y="194"/>
                          </a:lnTo>
                          <a:lnTo>
                            <a:pt x="72" y="194"/>
                          </a:lnTo>
                          <a:lnTo>
                            <a:pt x="72" y="177"/>
                          </a:lnTo>
                          <a:cubicBezTo>
                            <a:pt x="89" y="176"/>
                            <a:pt x="101" y="172"/>
                            <a:pt x="110" y="163"/>
                          </a:cubicBezTo>
                          <a:cubicBezTo>
                            <a:pt x="120" y="155"/>
                            <a:pt x="124" y="143"/>
                            <a:pt x="124" y="130"/>
                          </a:cubicBezTo>
                          <a:cubicBezTo>
                            <a:pt x="124" y="116"/>
                            <a:pt x="120" y="106"/>
                            <a:pt x="111" y="98"/>
                          </a:cubicBezTo>
                          <a:cubicBezTo>
                            <a:pt x="102" y="91"/>
                            <a:pt x="90" y="86"/>
                            <a:pt x="72" y="81"/>
                          </a:cubicBezTo>
                          <a:lnTo>
                            <a:pt x="71" y="81"/>
                          </a:lnTo>
                          <a:lnTo>
                            <a:pt x="71" y="37"/>
                          </a:lnTo>
                          <a:cubicBezTo>
                            <a:pt x="84" y="39"/>
                            <a:pt x="94" y="44"/>
                            <a:pt x="104" y="51"/>
                          </a:cubicBezTo>
                          <a:lnTo>
                            <a:pt x="119" y="30"/>
                          </a:lnTo>
                          <a:cubicBezTo>
                            <a:pt x="104" y="20"/>
                            <a:pt x="87" y="14"/>
                            <a:pt x="70" y="12"/>
                          </a:cubicBezTo>
                          <a:lnTo>
                            <a:pt x="70" y="0"/>
                          </a:lnTo>
                          <a:lnTo>
                            <a:pt x="55" y="0"/>
                          </a:lnTo>
                          <a:lnTo>
                            <a:pt x="55" y="11"/>
                          </a:lnTo>
                          <a:cubicBezTo>
                            <a:pt x="40" y="12"/>
                            <a:pt x="27" y="16"/>
                            <a:pt x="19" y="25"/>
                          </a:cubicBezTo>
                          <a:cubicBezTo>
                            <a:pt x="10" y="33"/>
                            <a:pt x="5" y="45"/>
                            <a:pt x="5" y="57"/>
                          </a:cubicBezTo>
                          <a:cubicBezTo>
                            <a:pt x="5" y="71"/>
                            <a:pt x="9" y="81"/>
                            <a:pt x="17" y="87"/>
                          </a:cubicBezTo>
                          <a:cubicBezTo>
                            <a:pt x="25" y="94"/>
                            <a:pt x="39" y="100"/>
                            <a:pt x="56" y="104"/>
                          </a:cubicBezTo>
                          <a:lnTo>
                            <a:pt x="56" y="149"/>
                          </a:lnTo>
                          <a:cubicBezTo>
                            <a:pt x="44" y="149"/>
                            <a:pt x="30" y="142"/>
                            <a:pt x="17" y="131"/>
                          </a:cubicBezTo>
                          <a:close/>
                          <a:moveTo>
                            <a:pt x="72" y="110"/>
                          </a:moveTo>
                          <a:cubicBezTo>
                            <a:pt x="81" y="112"/>
                            <a:pt x="87" y="116"/>
                            <a:pt x="91" y="119"/>
                          </a:cubicBezTo>
                          <a:cubicBezTo>
                            <a:pt x="95" y="122"/>
                            <a:pt x="96" y="126"/>
                            <a:pt x="96" y="131"/>
                          </a:cubicBezTo>
                          <a:cubicBezTo>
                            <a:pt x="96" y="136"/>
                            <a:pt x="94" y="141"/>
                            <a:pt x="90" y="145"/>
                          </a:cubicBezTo>
                          <a:cubicBezTo>
                            <a:pt x="86" y="149"/>
                            <a:pt x="80" y="151"/>
                            <a:pt x="72" y="151"/>
                          </a:cubicBezTo>
                          <a:lnTo>
                            <a:pt x="72" y="110"/>
                          </a:lnTo>
                          <a:close/>
                          <a:moveTo>
                            <a:pt x="40" y="69"/>
                          </a:moveTo>
                          <a:cubicBezTo>
                            <a:pt x="37" y="66"/>
                            <a:pt x="35" y="61"/>
                            <a:pt x="35" y="56"/>
                          </a:cubicBezTo>
                          <a:cubicBezTo>
                            <a:pt x="35" y="51"/>
                            <a:pt x="37" y="46"/>
                            <a:pt x="41" y="44"/>
                          </a:cubicBezTo>
                          <a:cubicBezTo>
                            <a:pt x="45" y="40"/>
                            <a:pt x="51" y="39"/>
                            <a:pt x="57" y="37"/>
                          </a:cubicBezTo>
                          <a:lnTo>
                            <a:pt x="57" y="77"/>
                          </a:lnTo>
                          <a:cubicBezTo>
                            <a:pt x="48" y="75"/>
                            <a:pt x="42" y="72"/>
                            <a:pt x="40" y="6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4" name="Freeform 153">
                      <a:extLst>
                        <a:ext uri="{FF2B5EF4-FFF2-40B4-BE49-F238E27FC236}">
                          <a16:creationId xmlns:a16="http://schemas.microsoft.com/office/drawing/2014/main" id="{D1D26465-1E2E-F4BC-36B4-F3DFF11B5B40}"/>
                        </a:ext>
                      </a:extLst>
                    </p:cNvPr>
                    <p:cNvSpPr>
                      <a:spLocks/>
                    </p:cNvSpPr>
                    <p:nvPr/>
                  </p:nvSpPr>
                  <p:spPr bwMode="auto">
                    <a:xfrm>
                      <a:off x="4797426" y="82550"/>
                      <a:ext cx="158750" cy="390525"/>
                    </a:xfrm>
                    <a:custGeom>
                      <a:avLst/>
                      <a:gdLst>
                        <a:gd name="T0" fmla="*/ 13 w 25"/>
                        <a:gd name="T1" fmla="*/ 62 h 62"/>
                        <a:gd name="T2" fmla="*/ 25 w 25"/>
                        <a:gd name="T3" fmla="*/ 50 h 62"/>
                        <a:gd name="T4" fmla="*/ 25 w 25"/>
                        <a:gd name="T5" fmla="*/ 12 h 62"/>
                        <a:gd name="T6" fmla="*/ 13 w 25"/>
                        <a:gd name="T7" fmla="*/ 0 h 62"/>
                        <a:gd name="T8" fmla="*/ 0 w 25"/>
                        <a:gd name="T9" fmla="*/ 12 h 62"/>
                        <a:gd name="T10" fmla="*/ 0 w 25"/>
                        <a:gd name="T11" fmla="*/ 50 h 62"/>
                        <a:gd name="T12" fmla="*/ 13 w 25"/>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5" h="62">
                          <a:moveTo>
                            <a:pt x="13" y="62"/>
                          </a:moveTo>
                          <a:cubicBezTo>
                            <a:pt x="20" y="62"/>
                            <a:pt x="25" y="57"/>
                            <a:pt x="25" y="50"/>
                          </a:cubicBezTo>
                          <a:lnTo>
                            <a:pt x="25" y="12"/>
                          </a:lnTo>
                          <a:cubicBezTo>
                            <a:pt x="25" y="5"/>
                            <a:pt x="20" y="0"/>
                            <a:pt x="13" y="0"/>
                          </a:cubicBezTo>
                          <a:cubicBezTo>
                            <a:pt x="5" y="0"/>
                            <a:pt x="0" y="5"/>
                            <a:pt x="0" y="12"/>
                          </a:cubicBezTo>
                          <a:lnTo>
                            <a:pt x="0" y="50"/>
                          </a:lnTo>
                          <a:cubicBezTo>
                            <a:pt x="0" y="56"/>
                            <a:pt x="6" y="62"/>
                            <a:pt x="13" y="62"/>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5" name="Freeform 154">
                      <a:extLst>
                        <a:ext uri="{FF2B5EF4-FFF2-40B4-BE49-F238E27FC236}">
                          <a16:creationId xmlns:a16="http://schemas.microsoft.com/office/drawing/2014/main" id="{AF05E4F9-2E85-4933-66DB-0111757F44F2}"/>
                        </a:ext>
                      </a:extLst>
                    </p:cNvPr>
                    <p:cNvSpPr>
                      <a:spLocks/>
                    </p:cNvSpPr>
                    <p:nvPr/>
                  </p:nvSpPr>
                  <p:spPr bwMode="auto">
                    <a:xfrm>
                      <a:off x="3487738" y="1370013"/>
                      <a:ext cx="392113" cy="158750"/>
                    </a:xfrm>
                    <a:custGeom>
                      <a:avLst/>
                      <a:gdLst>
                        <a:gd name="T0" fmla="*/ 12 w 62"/>
                        <a:gd name="T1" fmla="*/ 25 h 25"/>
                        <a:gd name="T2" fmla="*/ 50 w 62"/>
                        <a:gd name="T3" fmla="*/ 25 h 25"/>
                        <a:gd name="T4" fmla="*/ 62 w 62"/>
                        <a:gd name="T5" fmla="*/ 13 h 25"/>
                        <a:gd name="T6" fmla="*/ 50 w 62"/>
                        <a:gd name="T7" fmla="*/ 0 h 25"/>
                        <a:gd name="T8" fmla="*/ 12 w 62"/>
                        <a:gd name="T9" fmla="*/ 0 h 25"/>
                        <a:gd name="T10" fmla="*/ 0 w 62"/>
                        <a:gd name="T11" fmla="*/ 13 h 25"/>
                        <a:gd name="T12" fmla="*/ 12 w 6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62" h="25">
                          <a:moveTo>
                            <a:pt x="12" y="25"/>
                          </a:moveTo>
                          <a:lnTo>
                            <a:pt x="50" y="25"/>
                          </a:lnTo>
                          <a:cubicBezTo>
                            <a:pt x="57" y="25"/>
                            <a:pt x="62" y="21"/>
                            <a:pt x="62" y="13"/>
                          </a:cubicBezTo>
                          <a:cubicBezTo>
                            <a:pt x="62" y="5"/>
                            <a:pt x="57" y="0"/>
                            <a:pt x="50" y="0"/>
                          </a:cubicBezTo>
                          <a:lnTo>
                            <a:pt x="12" y="0"/>
                          </a:lnTo>
                          <a:cubicBezTo>
                            <a:pt x="5" y="0"/>
                            <a:pt x="0" y="5"/>
                            <a:pt x="0" y="13"/>
                          </a:cubicBezTo>
                          <a:cubicBezTo>
                            <a:pt x="0" y="19"/>
                            <a:pt x="6" y="25"/>
                            <a:pt x="12" y="2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6" name="Freeform 155">
                      <a:extLst>
                        <a:ext uri="{FF2B5EF4-FFF2-40B4-BE49-F238E27FC236}">
                          <a16:creationId xmlns:a16="http://schemas.microsoft.com/office/drawing/2014/main" id="{DE6CDE0A-A289-38C8-9CC8-A0D4653C08B3}"/>
                        </a:ext>
                      </a:extLst>
                    </p:cNvPr>
                    <p:cNvSpPr>
                      <a:spLocks/>
                    </p:cNvSpPr>
                    <p:nvPr/>
                  </p:nvSpPr>
                  <p:spPr bwMode="auto">
                    <a:xfrm>
                      <a:off x="5862638" y="1389063"/>
                      <a:ext cx="392113" cy="157163"/>
                    </a:xfrm>
                    <a:custGeom>
                      <a:avLst/>
                      <a:gdLst>
                        <a:gd name="T0" fmla="*/ 0 w 62"/>
                        <a:gd name="T1" fmla="*/ 13 h 25"/>
                        <a:gd name="T2" fmla="*/ 12 w 62"/>
                        <a:gd name="T3" fmla="*/ 25 h 25"/>
                        <a:gd name="T4" fmla="*/ 50 w 62"/>
                        <a:gd name="T5" fmla="*/ 25 h 25"/>
                        <a:gd name="T6" fmla="*/ 62 w 62"/>
                        <a:gd name="T7" fmla="*/ 13 h 25"/>
                        <a:gd name="T8" fmla="*/ 50 w 62"/>
                        <a:gd name="T9" fmla="*/ 0 h 25"/>
                        <a:gd name="T10" fmla="*/ 12 w 62"/>
                        <a:gd name="T11" fmla="*/ 0 h 25"/>
                        <a:gd name="T12" fmla="*/ 0 w 62"/>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62" h="25">
                          <a:moveTo>
                            <a:pt x="0" y="13"/>
                          </a:moveTo>
                          <a:cubicBezTo>
                            <a:pt x="0" y="20"/>
                            <a:pt x="5" y="25"/>
                            <a:pt x="12" y="25"/>
                          </a:cubicBezTo>
                          <a:lnTo>
                            <a:pt x="50" y="25"/>
                          </a:lnTo>
                          <a:cubicBezTo>
                            <a:pt x="57" y="25"/>
                            <a:pt x="62" y="20"/>
                            <a:pt x="62" y="13"/>
                          </a:cubicBezTo>
                          <a:cubicBezTo>
                            <a:pt x="62" y="5"/>
                            <a:pt x="57" y="0"/>
                            <a:pt x="50" y="0"/>
                          </a:cubicBezTo>
                          <a:lnTo>
                            <a:pt x="12" y="0"/>
                          </a:lnTo>
                          <a:cubicBezTo>
                            <a:pt x="5" y="0"/>
                            <a:pt x="0" y="6"/>
                            <a:pt x="0" y="13"/>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7" name="Freeform 156">
                      <a:extLst>
                        <a:ext uri="{FF2B5EF4-FFF2-40B4-BE49-F238E27FC236}">
                          <a16:creationId xmlns:a16="http://schemas.microsoft.com/office/drawing/2014/main" id="{6BE8F616-9CC0-9271-C150-4CA0BD11A773}"/>
                        </a:ext>
                      </a:extLst>
                    </p:cNvPr>
                    <p:cNvSpPr>
                      <a:spLocks/>
                    </p:cNvSpPr>
                    <p:nvPr/>
                  </p:nvSpPr>
                  <p:spPr bwMode="auto">
                    <a:xfrm>
                      <a:off x="5545138" y="454025"/>
                      <a:ext cx="336550" cy="341313"/>
                    </a:xfrm>
                    <a:custGeom>
                      <a:avLst/>
                      <a:gdLst>
                        <a:gd name="T0" fmla="*/ 22 w 53"/>
                        <a:gd name="T1" fmla="*/ 49 h 54"/>
                        <a:gd name="T2" fmla="*/ 48 w 53"/>
                        <a:gd name="T3" fmla="*/ 23 h 54"/>
                        <a:gd name="T4" fmla="*/ 48 w 53"/>
                        <a:gd name="T5" fmla="*/ 5 h 54"/>
                        <a:gd name="T6" fmla="*/ 31 w 53"/>
                        <a:gd name="T7" fmla="*/ 5 h 54"/>
                        <a:gd name="T8" fmla="*/ 5 w 53"/>
                        <a:gd name="T9" fmla="*/ 32 h 54"/>
                        <a:gd name="T10" fmla="*/ 5 w 53"/>
                        <a:gd name="T11" fmla="*/ 49 h 54"/>
                        <a:gd name="T12" fmla="*/ 22 w 53"/>
                        <a:gd name="T13" fmla="*/ 49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22" y="49"/>
                          </a:moveTo>
                          <a:lnTo>
                            <a:pt x="48" y="23"/>
                          </a:lnTo>
                          <a:cubicBezTo>
                            <a:pt x="53" y="18"/>
                            <a:pt x="53" y="11"/>
                            <a:pt x="48" y="5"/>
                          </a:cubicBezTo>
                          <a:cubicBezTo>
                            <a:pt x="43" y="0"/>
                            <a:pt x="36" y="0"/>
                            <a:pt x="31" y="5"/>
                          </a:cubicBezTo>
                          <a:lnTo>
                            <a:pt x="5" y="32"/>
                          </a:lnTo>
                          <a:cubicBezTo>
                            <a:pt x="0" y="37"/>
                            <a:pt x="0" y="44"/>
                            <a:pt x="5" y="49"/>
                          </a:cubicBezTo>
                          <a:cubicBezTo>
                            <a:pt x="10" y="54"/>
                            <a:pt x="17" y="54"/>
                            <a:pt x="22" y="4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8" name="Freeform 157">
                      <a:extLst>
                        <a:ext uri="{FF2B5EF4-FFF2-40B4-BE49-F238E27FC236}">
                          <a16:creationId xmlns:a16="http://schemas.microsoft.com/office/drawing/2014/main" id="{8CDE96E4-79FB-8E2F-8638-06962CDB6E8D}"/>
                        </a:ext>
                      </a:extLst>
                    </p:cNvPr>
                    <p:cNvSpPr>
                      <a:spLocks/>
                    </p:cNvSpPr>
                    <p:nvPr/>
                  </p:nvSpPr>
                  <p:spPr bwMode="auto">
                    <a:xfrm>
                      <a:off x="3860801" y="441325"/>
                      <a:ext cx="342900" cy="341313"/>
                    </a:xfrm>
                    <a:custGeom>
                      <a:avLst/>
                      <a:gdLst>
                        <a:gd name="T0" fmla="*/ 32 w 54"/>
                        <a:gd name="T1" fmla="*/ 49 h 54"/>
                        <a:gd name="T2" fmla="*/ 49 w 54"/>
                        <a:gd name="T3" fmla="*/ 49 h 54"/>
                        <a:gd name="T4" fmla="*/ 49 w 54"/>
                        <a:gd name="T5" fmla="*/ 31 h 54"/>
                        <a:gd name="T6" fmla="*/ 23 w 54"/>
                        <a:gd name="T7" fmla="*/ 5 h 54"/>
                        <a:gd name="T8" fmla="*/ 5 w 54"/>
                        <a:gd name="T9" fmla="*/ 5 h 54"/>
                        <a:gd name="T10" fmla="*/ 5 w 54"/>
                        <a:gd name="T11" fmla="*/ 23 h 54"/>
                        <a:gd name="T12" fmla="*/ 32 w 54"/>
                        <a:gd name="T13" fmla="*/ 49 h 54"/>
                      </a:gdLst>
                      <a:ahLst/>
                      <a:cxnLst>
                        <a:cxn ang="0">
                          <a:pos x="T0" y="T1"/>
                        </a:cxn>
                        <a:cxn ang="0">
                          <a:pos x="T2" y="T3"/>
                        </a:cxn>
                        <a:cxn ang="0">
                          <a:pos x="T4" y="T5"/>
                        </a:cxn>
                        <a:cxn ang="0">
                          <a:pos x="T6" y="T7"/>
                        </a:cxn>
                        <a:cxn ang="0">
                          <a:pos x="T8" y="T9"/>
                        </a:cxn>
                        <a:cxn ang="0">
                          <a:pos x="T10" y="T11"/>
                        </a:cxn>
                        <a:cxn ang="0">
                          <a:pos x="T12" y="T13"/>
                        </a:cxn>
                      </a:cxnLst>
                      <a:rect l="0" t="0" r="r" b="b"/>
                      <a:pathLst>
                        <a:path w="54" h="54">
                          <a:moveTo>
                            <a:pt x="32" y="49"/>
                          </a:moveTo>
                          <a:cubicBezTo>
                            <a:pt x="37" y="54"/>
                            <a:pt x="44" y="54"/>
                            <a:pt x="49" y="49"/>
                          </a:cubicBezTo>
                          <a:cubicBezTo>
                            <a:pt x="54" y="44"/>
                            <a:pt x="54" y="36"/>
                            <a:pt x="49" y="31"/>
                          </a:cubicBezTo>
                          <a:lnTo>
                            <a:pt x="23" y="5"/>
                          </a:lnTo>
                          <a:cubicBezTo>
                            <a:pt x="18" y="0"/>
                            <a:pt x="11" y="0"/>
                            <a:pt x="5" y="5"/>
                          </a:cubicBezTo>
                          <a:cubicBezTo>
                            <a:pt x="0" y="10"/>
                            <a:pt x="0" y="18"/>
                            <a:pt x="5" y="23"/>
                          </a:cubicBezTo>
                          <a:lnTo>
                            <a:pt x="32" y="49"/>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89" name="Freeform 158">
                      <a:extLst>
                        <a:ext uri="{FF2B5EF4-FFF2-40B4-BE49-F238E27FC236}">
                          <a16:creationId xmlns:a16="http://schemas.microsoft.com/office/drawing/2014/main" id="{F71E767E-5123-1AF7-DA35-483E7C89CD15}"/>
                        </a:ext>
                      </a:extLst>
                    </p:cNvPr>
                    <p:cNvSpPr>
                      <a:spLocks/>
                    </p:cNvSpPr>
                    <p:nvPr/>
                  </p:nvSpPr>
                  <p:spPr bwMode="auto">
                    <a:xfrm>
                      <a:off x="5203826" y="182563"/>
                      <a:ext cx="277813" cy="385763"/>
                    </a:xfrm>
                    <a:custGeom>
                      <a:avLst/>
                      <a:gdLst>
                        <a:gd name="T0" fmla="*/ 10 w 44"/>
                        <a:gd name="T1" fmla="*/ 59 h 61"/>
                        <a:gd name="T2" fmla="*/ 26 w 44"/>
                        <a:gd name="T3" fmla="*/ 52 h 61"/>
                        <a:gd name="T4" fmla="*/ 41 w 44"/>
                        <a:gd name="T5" fmla="*/ 19 h 61"/>
                        <a:gd name="T6" fmla="*/ 35 w 44"/>
                        <a:gd name="T7" fmla="*/ 2 h 61"/>
                        <a:gd name="T8" fmla="*/ 19 w 44"/>
                        <a:gd name="T9" fmla="*/ 9 h 61"/>
                        <a:gd name="T10" fmla="*/ 4 w 44"/>
                        <a:gd name="T11" fmla="*/ 42 h 61"/>
                        <a:gd name="T12" fmla="*/ 10 w 44"/>
                        <a:gd name="T13" fmla="*/ 59 h 61"/>
                      </a:gdLst>
                      <a:ahLst/>
                      <a:cxnLst>
                        <a:cxn ang="0">
                          <a:pos x="T0" y="T1"/>
                        </a:cxn>
                        <a:cxn ang="0">
                          <a:pos x="T2" y="T3"/>
                        </a:cxn>
                        <a:cxn ang="0">
                          <a:pos x="T4" y="T5"/>
                        </a:cxn>
                        <a:cxn ang="0">
                          <a:pos x="T6" y="T7"/>
                        </a:cxn>
                        <a:cxn ang="0">
                          <a:pos x="T8" y="T9"/>
                        </a:cxn>
                        <a:cxn ang="0">
                          <a:pos x="T10" y="T11"/>
                        </a:cxn>
                        <a:cxn ang="0">
                          <a:pos x="T12" y="T13"/>
                        </a:cxn>
                      </a:cxnLst>
                      <a:rect l="0" t="0" r="r" b="b"/>
                      <a:pathLst>
                        <a:path w="44" h="61">
                          <a:moveTo>
                            <a:pt x="10" y="59"/>
                          </a:moveTo>
                          <a:cubicBezTo>
                            <a:pt x="16" y="61"/>
                            <a:pt x="24" y="59"/>
                            <a:pt x="26" y="52"/>
                          </a:cubicBezTo>
                          <a:lnTo>
                            <a:pt x="41" y="19"/>
                          </a:lnTo>
                          <a:cubicBezTo>
                            <a:pt x="44" y="12"/>
                            <a:pt x="41" y="5"/>
                            <a:pt x="35" y="2"/>
                          </a:cubicBezTo>
                          <a:cubicBezTo>
                            <a:pt x="29" y="0"/>
                            <a:pt x="21" y="2"/>
                            <a:pt x="19" y="9"/>
                          </a:cubicBezTo>
                          <a:lnTo>
                            <a:pt x="4" y="42"/>
                          </a:lnTo>
                          <a:cubicBezTo>
                            <a:pt x="0" y="49"/>
                            <a:pt x="2" y="56"/>
                            <a:pt x="10" y="5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90" name="Freeform 159">
                      <a:extLst>
                        <a:ext uri="{FF2B5EF4-FFF2-40B4-BE49-F238E27FC236}">
                          <a16:creationId xmlns:a16="http://schemas.microsoft.com/office/drawing/2014/main" id="{E3C592CC-0DB8-791A-91E6-5E3E5037B946}"/>
                        </a:ext>
                      </a:extLst>
                    </p:cNvPr>
                    <p:cNvSpPr>
                      <a:spLocks/>
                    </p:cNvSpPr>
                    <p:nvPr/>
                  </p:nvSpPr>
                  <p:spPr bwMode="auto">
                    <a:xfrm>
                      <a:off x="3582988" y="852488"/>
                      <a:ext cx="392113" cy="271463"/>
                    </a:xfrm>
                    <a:custGeom>
                      <a:avLst/>
                      <a:gdLst>
                        <a:gd name="T0" fmla="*/ 10 w 62"/>
                        <a:gd name="T1" fmla="*/ 26 h 43"/>
                        <a:gd name="T2" fmla="*/ 43 w 62"/>
                        <a:gd name="T3" fmla="*/ 40 h 43"/>
                        <a:gd name="T4" fmla="*/ 60 w 62"/>
                        <a:gd name="T5" fmla="*/ 34 h 43"/>
                        <a:gd name="T6" fmla="*/ 53 w 62"/>
                        <a:gd name="T7" fmla="*/ 18 h 43"/>
                        <a:gd name="T8" fmla="*/ 18 w 62"/>
                        <a:gd name="T9" fmla="*/ 3 h 43"/>
                        <a:gd name="T10" fmla="*/ 2 w 62"/>
                        <a:gd name="T11" fmla="*/ 9 h 43"/>
                        <a:gd name="T12" fmla="*/ 10 w 62"/>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62" h="43">
                          <a:moveTo>
                            <a:pt x="10" y="26"/>
                          </a:moveTo>
                          <a:lnTo>
                            <a:pt x="43" y="40"/>
                          </a:lnTo>
                          <a:cubicBezTo>
                            <a:pt x="50" y="43"/>
                            <a:pt x="57" y="40"/>
                            <a:pt x="60" y="34"/>
                          </a:cubicBezTo>
                          <a:cubicBezTo>
                            <a:pt x="62" y="28"/>
                            <a:pt x="60" y="20"/>
                            <a:pt x="53" y="18"/>
                          </a:cubicBezTo>
                          <a:lnTo>
                            <a:pt x="18" y="3"/>
                          </a:lnTo>
                          <a:cubicBezTo>
                            <a:pt x="12" y="0"/>
                            <a:pt x="5" y="3"/>
                            <a:pt x="2" y="9"/>
                          </a:cubicBezTo>
                          <a:cubicBezTo>
                            <a:pt x="0" y="16"/>
                            <a:pt x="2" y="24"/>
                            <a:pt x="10" y="26"/>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91" name="Freeform 160">
                      <a:extLst>
                        <a:ext uri="{FF2B5EF4-FFF2-40B4-BE49-F238E27FC236}">
                          <a16:creationId xmlns:a16="http://schemas.microsoft.com/office/drawing/2014/main" id="{577C9E88-D583-AEC7-8A1B-1EBA8B8B2029}"/>
                        </a:ext>
                      </a:extLst>
                    </p:cNvPr>
                    <p:cNvSpPr>
                      <a:spLocks/>
                    </p:cNvSpPr>
                    <p:nvPr/>
                  </p:nvSpPr>
                  <p:spPr bwMode="auto">
                    <a:xfrm>
                      <a:off x="5773738" y="884238"/>
                      <a:ext cx="404813" cy="277813"/>
                    </a:xfrm>
                    <a:custGeom>
                      <a:avLst/>
                      <a:gdLst>
                        <a:gd name="T0" fmla="*/ 2 w 64"/>
                        <a:gd name="T1" fmla="*/ 34 h 44"/>
                        <a:gd name="T2" fmla="*/ 19 w 64"/>
                        <a:gd name="T3" fmla="*/ 40 h 44"/>
                        <a:gd name="T4" fmla="*/ 54 w 64"/>
                        <a:gd name="T5" fmla="*/ 26 h 44"/>
                        <a:gd name="T6" fmla="*/ 60 w 64"/>
                        <a:gd name="T7" fmla="*/ 10 h 44"/>
                        <a:gd name="T8" fmla="*/ 44 w 64"/>
                        <a:gd name="T9" fmla="*/ 4 h 44"/>
                        <a:gd name="T10" fmla="*/ 9 w 64"/>
                        <a:gd name="T11" fmla="*/ 18 h 44"/>
                        <a:gd name="T12" fmla="*/ 2 w 64"/>
                        <a:gd name="T13" fmla="*/ 34 h 44"/>
                      </a:gdLst>
                      <a:ahLst/>
                      <a:cxnLst>
                        <a:cxn ang="0">
                          <a:pos x="T0" y="T1"/>
                        </a:cxn>
                        <a:cxn ang="0">
                          <a:pos x="T2" y="T3"/>
                        </a:cxn>
                        <a:cxn ang="0">
                          <a:pos x="T4" y="T5"/>
                        </a:cxn>
                        <a:cxn ang="0">
                          <a:pos x="T6" y="T7"/>
                        </a:cxn>
                        <a:cxn ang="0">
                          <a:pos x="T8" y="T9"/>
                        </a:cxn>
                        <a:cxn ang="0">
                          <a:pos x="T10" y="T11"/>
                        </a:cxn>
                        <a:cxn ang="0">
                          <a:pos x="T12" y="T13"/>
                        </a:cxn>
                      </a:cxnLst>
                      <a:rect l="0" t="0" r="r" b="b"/>
                      <a:pathLst>
                        <a:path w="64" h="44">
                          <a:moveTo>
                            <a:pt x="2" y="34"/>
                          </a:moveTo>
                          <a:cubicBezTo>
                            <a:pt x="5" y="40"/>
                            <a:pt x="12" y="44"/>
                            <a:pt x="19" y="40"/>
                          </a:cubicBezTo>
                          <a:lnTo>
                            <a:pt x="54" y="26"/>
                          </a:lnTo>
                          <a:cubicBezTo>
                            <a:pt x="60" y="24"/>
                            <a:pt x="64" y="16"/>
                            <a:pt x="60" y="10"/>
                          </a:cubicBezTo>
                          <a:cubicBezTo>
                            <a:pt x="57" y="4"/>
                            <a:pt x="50" y="0"/>
                            <a:pt x="44" y="4"/>
                          </a:cubicBezTo>
                          <a:lnTo>
                            <a:pt x="9" y="18"/>
                          </a:lnTo>
                          <a:cubicBezTo>
                            <a:pt x="4" y="20"/>
                            <a:pt x="0" y="28"/>
                            <a:pt x="2" y="3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92" name="Freeform 161">
                      <a:extLst>
                        <a:ext uri="{FF2B5EF4-FFF2-40B4-BE49-F238E27FC236}">
                          <a16:creationId xmlns:a16="http://schemas.microsoft.com/office/drawing/2014/main" id="{7077850A-0612-E7B7-8E6E-402B1B58E44D}"/>
                        </a:ext>
                      </a:extLst>
                    </p:cNvPr>
                    <p:cNvSpPr>
                      <a:spLocks/>
                    </p:cNvSpPr>
                    <p:nvPr/>
                  </p:nvSpPr>
                  <p:spPr bwMode="auto">
                    <a:xfrm>
                      <a:off x="4291013" y="157163"/>
                      <a:ext cx="279400" cy="404813"/>
                    </a:xfrm>
                    <a:custGeom>
                      <a:avLst/>
                      <a:gdLst>
                        <a:gd name="T0" fmla="*/ 18 w 44"/>
                        <a:gd name="T1" fmla="*/ 54 h 64"/>
                        <a:gd name="T2" fmla="*/ 34 w 44"/>
                        <a:gd name="T3" fmla="*/ 60 h 64"/>
                        <a:gd name="T4" fmla="*/ 40 w 44"/>
                        <a:gd name="T5" fmla="*/ 44 h 64"/>
                        <a:gd name="T6" fmla="*/ 26 w 44"/>
                        <a:gd name="T7" fmla="*/ 9 h 64"/>
                        <a:gd name="T8" fmla="*/ 10 w 44"/>
                        <a:gd name="T9" fmla="*/ 3 h 64"/>
                        <a:gd name="T10" fmla="*/ 4 w 44"/>
                        <a:gd name="T11" fmla="*/ 19 h 64"/>
                        <a:gd name="T12" fmla="*/ 18 w 44"/>
                        <a:gd name="T13" fmla="*/ 54 h 64"/>
                      </a:gdLst>
                      <a:ahLst/>
                      <a:cxnLst>
                        <a:cxn ang="0">
                          <a:pos x="T0" y="T1"/>
                        </a:cxn>
                        <a:cxn ang="0">
                          <a:pos x="T2" y="T3"/>
                        </a:cxn>
                        <a:cxn ang="0">
                          <a:pos x="T4" y="T5"/>
                        </a:cxn>
                        <a:cxn ang="0">
                          <a:pos x="T6" y="T7"/>
                        </a:cxn>
                        <a:cxn ang="0">
                          <a:pos x="T8" y="T9"/>
                        </a:cxn>
                        <a:cxn ang="0">
                          <a:pos x="T10" y="T11"/>
                        </a:cxn>
                        <a:cxn ang="0">
                          <a:pos x="T12" y="T13"/>
                        </a:cxn>
                      </a:cxnLst>
                      <a:rect l="0" t="0" r="r" b="b"/>
                      <a:pathLst>
                        <a:path w="44" h="64">
                          <a:moveTo>
                            <a:pt x="18" y="54"/>
                          </a:moveTo>
                          <a:cubicBezTo>
                            <a:pt x="20" y="60"/>
                            <a:pt x="28" y="64"/>
                            <a:pt x="34" y="60"/>
                          </a:cubicBezTo>
                          <a:cubicBezTo>
                            <a:pt x="40" y="58"/>
                            <a:pt x="44" y="50"/>
                            <a:pt x="40" y="44"/>
                          </a:cubicBezTo>
                          <a:lnTo>
                            <a:pt x="26" y="9"/>
                          </a:lnTo>
                          <a:cubicBezTo>
                            <a:pt x="24" y="4"/>
                            <a:pt x="16" y="0"/>
                            <a:pt x="10" y="3"/>
                          </a:cubicBezTo>
                          <a:cubicBezTo>
                            <a:pt x="4" y="5"/>
                            <a:pt x="0" y="13"/>
                            <a:pt x="4" y="19"/>
                          </a:cubicBezTo>
                          <a:lnTo>
                            <a:pt x="18" y="5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grpSp>
            <p:nvGrpSpPr>
              <p:cNvPr id="8" name="Group 7">
                <a:extLst>
                  <a:ext uri="{FF2B5EF4-FFF2-40B4-BE49-F238E27FC236}">
                    <a16:creationId xmlns:a16="http://schemas.microsoft.com/office/drawing/2014/main" id="{E0C3171F-017C-0B31-4FF2-5871CCABC57A}"/>
                  </a:ext>
                </a:extLst>
              </p:cNvPr>
              <p:cNvGrpSpPr/>
              <p:nvPr/>
            </p:nvGrpSpPr>
            <p:grpSpPr>
              <a:xfrm>
                <a:off x="8533235" y="4508819"/>
                <a:ext cx="2537772" cy="1537027"/>
                <a:chOff x="8533235" y="4457848"/>
                <a:chExt cx="2537772" cy="1537027"/>
              </a:xfrm>
            </p:grpSpPr>
            <p:sp>
              <p:nvSpPr>
                <p:cNvPr id="56" name="TextBox 55">
                  <a:extLst>
                    <a:ext uri="{FF2B5EF4-FFF2-40B4-BE49-F238E27FC236}">
                      <a16:creationId xmlns:a16="http://schemas.microsoft.com/office/drawing/2014/main" id="{44553A4D-D85E-59B6-9828-4CFAE18BB719}"/>
                    </a:ext>
                  </a:extLst>
                </p:cNvPr>
                <p:cNvSpPr txBox="1"/>
                <p:nvPr/>
              </p:nvSpPr>
              <p:spPr>
                <a:xfrm>
                  <a:off x="8533235" y="5471655"/>
                  <a:ext cx="2537772" cy="523220"/>
                </a:xfrm>
                <a:prstGeom prst="rect">
                  <a:avLst/>
                </a:prstGeom>
                <a:noFill/>
              </p:spPr>
              <p:txBody>
                <a:bodyPr wrap="square" rtlCol="0" anchor="ctr">
                  <a:spAutoFit/>
                </a:bodyPr>
                <a:lstStyle/>
                <a:p>
                  <a:pPr algn="ctr">
                    <a:buSzPts val="1600"/>
                  </a:pPr>
                  <a:r>
                    <a:rPr lang="en-US" sz="1400" dirty="0">
                      <a:solidFill>
                        <a:schemeClr val="dk1"/>
                      </a:solidFill>
                      <a:latin typeface="Arial" panose="020B0604020202020204" pitchFamily="34" charset="0"/>
                      <a:ea typeface="Calibri"/>
                      <a:cs typeface="Arial" panose="020B0604020202020204" pitchFamily="34" charset="0"/>
                      <a:sym typeface="Calibri"/>
                    </a:rPr>
                    <a:t>Student Wellness Event (4/20/24)</a:t>
                  </a:r>
                </a:p>
              </p:txBody>
            </p:sp>
            <p:grpSp>
              <p:nvGrpSpPr>
                <p:cNvPr id="57" name="Group 56">
                  <a:extLst>
                    <a:ext uri="{FF2B5EF4-FFF2-40B4-BE49-F238E27FC236}">
                      <a16:creationId xmlns:a16="http://schemas.microsoft.com/office/drawing/2014/main" id="{E27B2A8B-2967-E40D-D677-45494573CB1E}"/>
                    </a:ext>
                  </a:extLst>
                </p:cNvPr>
                <p:cNvGrpSpPr/>
                <p:nvPr/>
              </p:nvGrpSpPr>
              <p:grpSpPr>
                <a:xfrm>
                  <a:off x="9282582" y="4457848"/>
                  <a:ext cx="977523" cy="978408"/>
                  <a:chOff x="8270735" y="4881042"/>
                  <a:chExt cx="977523" cy="978408"/>
                </a:xfrm>
              </p:grpSpPr>
              <p:sp>
                <p:nvSpPr>
                  <p:cNvPr id="58" name="Freeform 54">
                    <a:extLst>
                      <a:ext uri="{FF2B5EF4-FFF2-40B4-BE49-F238E27FC236}">
                        <a16:creationId xmlns:a16="http://schemas.microsoft.com/office/drawing/2014/main" id="{6D03ACCD-91C3-4921-584E-B516C3803D8B}"/>
                      </a:ext>
                    </a:extLst>
                  </p:cNvPr>
                  <p:cNvSpPr/>
                  <p:nvPr/>
                </p:nvSpPr>
                <p:spPr>
                  <a:xfrm>
                    <a:off x="8270735" y="4881042"/>
                    <a:ext cx="977523" cy="978408"/>
                  </a:xfrm>
                  <a:prstGeom prst="ellipse">
                    <a:avLst/>
                  </a:prstGeom>
                  <a:solidFill>
                    <a:schemeClr val="tx1">
                      <a:lumMod val="50000"/>
                      <a:lumOff val="50000"/>
                    </a:schemeClr>
                  </a:solidFill>
                  <a:ln w="6350" cap="flat" cmpd="sng" algn="ctr">
                    <a:noFill/>
                    <a:prstDash val="solid"/>
                    <a:miter lim="800000"/>
                  </a:ln>
                  <a:effectLst/>
                </p:spPr>
                <p:txBody>
                  <a:bodyPr wrap="square" rtlCol="0" anchor="ctr">
                    <a:noAutofit/>
                  </a:bodyPr>
                  <a:lstStyle/>
                  <a:p>
                    <a:pPr defTabSz="914377">
                      <a:defRPr/>
                    </a:pPr>
                    <a:endParaRPr lang="en-US" kern="0">
                      <a:solidFill>
                        <a:prstClr val="white"/>
                      </a:solidFill>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616B5BC2-97AF-0E4A-5A02-8B090AB16118}"/>
                      </a:ext>
                    </a:extLst>
                  </p:cNvPr>
                  <p:cNvGrpSpPr/>
                  <p:nvPr/>
                </p:nvGrpSpPr>
                <p:grpSpPr>
                  <a:xfrm>
                    <a:off x="8458235" y="5073635"/>
                    <a:ext cx="602522" cy="593222"/>
                    <a:chOff x="3940176" y="487363"/>
                    <a:chExt cx="4319588" cy="4252913"/>
                  </a:xfrm>
                  <a:solidFill>
                    <a:schemeClr val="bg1"/>
                  </a:solidFill>
                </p:grpSpPr>
                <p:sp>
                  <p:nvSpPr>
                    <p:cNvPr id="60" name="Freeform 379">
                      <a:extLst>
                        <a:ext uri="{FF2B5EF4-FFF2-40B4-BE49-F238E27FC236}">
                          <a16:creationId xmlns:a16="http://schemas.microsoft.com/office/drawing/2014/main" id="{D253A3FF-E779-B395-676A-40B39FAB5D1C}"/>
                        </a:ext>
                      </a:extLst>
                    </p:cNvPr>
                    <p:cNvSpPr>
                      <a:spLocks noEditPoints="1"/>
                    </p:cNvSpPr>
                    <p:nvPr/>
                  </p:nvSpPr>
                  <p:spPr bwMode="auto">
                    <a:xfrm>
                      <a:off x="3940176" y="3881438"/>
                      <a:ext cx="792163" cy="790575"/>
                    </a:xfrm>
                    <a:custGeom>
                      <a:avLst/>
                      <a:gdLst>
                        <a:gd name="T0" fmla="*/ 92 w 185"/>
                        <a:gd name="T1" fmla="*/ 0 h 185"/>
                        <a:gd name="T2" fmla="*/ 0 w 185"/>
                        <a:gd name="T3" fmla="*/ 92 h 185"/>
                        <a:gd name="T4" fmla="*/ 92 w 185"/>
                        <a:gd name="T5" fmla="*/ 185 h 185"/>
                        <a:gd name="T6" fmla="*/ 185 w 185"/>
                        <a:gd name="T7" fmla="*/ 92 h 185"/>
                        <a:gd name="T8" fmla="*/ 92 w 185"/>
                        <a:gd name="T9" fmla="*/ 0 h 185"/>
                        <a:gd name="T10" fmla="*/ 92 w 185"/>
                        <a:gd name="T11" fmla="*/ 159 h 185"/>
                        <a:gd name="T12" fmla="*/ 25 w 185"/>
                        <a:gd name="T13" fmla="*/ 91 h 185"/>
                        <a:gd name="T14" fmla="*/ 92 w 185"/>
                        <a:gd name="T15" fmla="*/ 23 h 185"/>
                        <a:gd name="T16" fmla="*/ 160 w 185"/>
                        <a:gd name="T17" fmla="*/ 91 h 185"/>
                        <a:gd name="T18" fmla="*/ 92 w 185"/>
                        <a:gd name="T19" fmla="*/ 15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2" y="0"/>
                          </a:moveTo>
                          <a:cubicBezTo>
                            <a:pt x="41" y="0"/>
                            <a:pt x="0" y="41"/>
                            <a:pt x="0" y="92"/>
                          </a:cubicBezTo>
                          <a:cubicBezTo>
                            <a:pt x="0" y="144"/>
                            <a:pt x="41" y="185"/>
                            <a:pt x="92" y="185"/>
                          </a:cubicBezTo>
                          <a:cubicBezTo>
                            <a:pt x="144" y="185"/>
                            <a:pt x="185" y="144"/>
                            <a:pt x="185" y="92"/>
                          </a:cubicBezTo>
                          <a:cubicBezTo>
                            <a:pt x="185" y="41"/>
                            <a:pt x="142" y="0"/>
                            <a:pt x="92" y="0"/>
                          </a:cubicBezTo>
                          <a:close/>
                          <a:moveTo>
                            <a:pt x="92" y="159"/>
                          </a:moveTo>
                          <a:cubicBezTo>
                            <a:pt x="55" y="159"/>
                            <a:pt x="25" y="129"/>
                            <a:pt x="25" y="91"/>
                          </a:cubicBezTo>
                          <a:cubicBezTo>
                            <a:pt x="25" y="54"/>
                            <a:pt x="55" y="23"/>
                            <a:pt x="92" y="23"/>
                          </a:cubicBezTo>
                          <a:cubicBezTo>
                            <a:pt x="130" y="23"/>
                            <a:pt x="160" y="54"/>
                            <a:pt x="160" y="91"/>
                          </a:cubicBezTo>
                          <a:cubicBezTo>
                            <a:pt x="160" y="129"/>
                            <a:pt x="129" y="159"/>
                            <a:pt x="92" y="15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61" name="Freeform 380">
                      <a:extLst>
                        <a:ext uri="{FF2B5EF4-FFF2-40B4-BE49-F238E27FC236}">
                          <a16:creationId xmlns:a16="http://schemas.microsoft.com/office/drawing/2014/main" id="{5EDD3DDC-1BFB-BB1D-552F-E1BAFA4C1E84}"/>
                        </a:ext>
                      </a:extLst>
                    </p:cNvPr>
                    <p:cNvSpPr>
                      <a:spLocks noEditPoints="1"/>
                    </p:cNvSpPr>
                    <p:nvPr/>
                  </p:nvSpPr>
                  <p:spPr bwMode="auto">
                    <a:xfrm>
                      <a:off x="7373938" y="601663"/>
                      <a:ext cx="790575" cy="790575"/>
                    </a:xfrm>
                    <a:custGeom>
                      <a:avLst/>
                      <a:gdLst>
                        <a:gd name="T0" fmla="*/ 93 w 185"/>
                        <a:gd name="T1" fmla="*/ 0 h 185"/>
                        <a:gd name="T2" fmla="*/ 0 w 185"/>
                        <a:gd name="T3" fmla="*/ 93 h 185"/>
                        <a:gd name="T4" fmla="*/ 93 w 185"/>
                        <a:gd name="T5" fmla="*/ 185 h 185"/>
                        <a:gd name="T6" fmla="*/ 185 w 185"/>
                        <a:gd name="T7" fmla="*/ 93 h 185"/>
                        <a:gd name="T8" fmla="*/ 93 w 185"/>
                        <a:gd name="T9" fmla="*/ 0 h 185"/>
                        <a:gd name="T10" fmla="*/ 93 w 185"/>
                        <a:gd name="T11" fmla="*/ 159 h 185"/>
                        <a:gd name="T12" fmla="*/ 25 w 185"/>
                        <a:gd name="T13" fmla="*/ 92 h 185"/>
                        <a:gd name="T14" fmla="*/ 93 w 185"/>
                        <a:gd name="T15" fmla="*/ 24 h 185"/>
                        <a:gd name="T16" fmla="*/ 160 w 185"/>
                        <a:gd name="T17" fmla="*/ 92 h 185"/>
                        <a:gd name="T18" fmla="*/ 93 w 185"/>
                        <a:gd name="T19" fmla="*/ 15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3" y="0"/>
                          </a:moveTo>
                          <a:cubicBezTo>
                            <a:pt x="42" y="0"/>
                            <a:pt x="0" y="42"/>
                            <a:pt x="0" y="93"/>
                          </a:cubicBezTo>
                          <a:cubicBezTo>
                            <a:pt x="0" y="144"/>
                            <a:pt x="41" y="185"/>
                            <a:pt x="93" y="185"/>
                          </a:cubicBezTo>
                          <a:cubicBezTo>
                            <a:pt x="144" y="185"/>
                            <a:pt x="185" y="144"/>
                            <a:pt x="185" y="93"/>
                          </a:cubicBezTo>
                          <a:cubicBezTo>
                            <a:pt x="184" y="42"/>
                            <a:pt x="143" y="0"/>
                            <a:pt x="93" y="0"/>
                          </a:cubicBezTo>
                          <a:close/>
                          <a:moveTo>
                            <a:pt x="93" y="159"/>
                          </a:moveTo>
                          <a:cubicBezTo>
                            <a:pt x="55" y="159"/>
                            <a:pt x="25" y="129"/>
                            <a:pt x="25" y="92"/>
                          </a:cubicBezTo>
                          <a:cubicBezTo>
                            <a:pt x="25" y="54"/>
                            <a:pt x="55" y="24"/>
                            <a:pt x="93" y="24"/>
                          </a:cubicBezTo>
                          <a:cubicBezTo>
                            <a:pt x="130" y="24"/>
                            <a:pt x="160" y="54"/>
                            <a:pt x="160" y="92"/>
                          </a:cubicBezTo>
                          <a:cubicBezTo>
                            <a:pt x="159" y="129"/>
                            <a:pt x="129" y="159"/>
                            <a:pt x="93" y="15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62" name="Freeform 381">
                      <a:extLst>
                        <a:ext uri="{FF2B5EF4-FFF2-40B4-BE49-F238E27FC236}">
                          <a16:creationId xmlns:a16="http://schemas.microsoft.com/office/drawing/2014/main" id="{94BDE944-7D21-4ACE-1B0F-B4922B770189}"/>
                        </a:ext>
                      </a:extLst>
                    </p:cNvPr>
                    <p:cNvSpPr>
                      <a:spLocks noEditPoints="1"/>
                    </p:cNvSpPr>
                    <p:nvPr/>
                  </p:nvSpPr>
                  <p:spPr bwMode="auto">
                    <a:xfrm>
                      <a:off x="5532438" y="1392238"/>
                      <a:ext cx="522288" cy="790575"/>
                    </a:xfrm>
                    <a:custGeom>
                      <a:avLst/>
                      <a:gdLst>
                        <a:gd name="T0" fmla="*/ 27 w 122"/>
                        <a:gd name="T1" fmla="*/ 100 h 185"/>
                        <a:gd name="T2" fmla="*/ 50 w 122"/>
                        <a:gd name="T3" fmla="*/ 105 h 185"/>
                        <a:gd name="T4" fmla="*/ 62 w 122"/>
                        <a:gd name="T5" fmla="*/ 145 h 185"/>
                        <a:gd name="T6" fmla="*/ 49 w 122"/>
                        <a:gd name="T7" fmla="*/ 132 h 185"/>
                        <a:gd name="T8" fmla="*/ 34 w 122"/>
                        <a:gd name="T9" fmla="*/ 123 h 185"/>
                        <a:gd name="T10" fmla="*/ 25 w 122"/>
                        <a:gd name="T11" fmla="*/ 138 h 185"/>
                        <a:gd name="T12" fmla="*/ 70 w 122"/>
                        <a:gd name="T13" fmla="*/ 172 h 185"/>
                        <a:gd name="T14" fmla="*/ 72 w 122"/>
                        <a:gd name="T15" fmla="*/ 177 h 185"/>
                        <a:gd name="T16" fmla="*/ 84 w 122"/>
                        <a:gd name="T17" fmla="*/ 185 h 185"/>
                        <a:gd name="T18" fmla="*/ 88 w 122"/>
                        <a:gd name="T19" fmla="*/ 185 h 185"/>
                        <a:gd name="T20" fmla="*/ 97 w 122"/>
                        <a:gd name="T21" fmla="*/ 170 h 185"/>
                        <a:gd name="T22" fmla="*/ 94 w 122"/>
                        <a:gd name="T23" fmla="*/ 167 h 185"/>
                        <a:gd name="T24" fmla="*/ 115 w 122"/>
                        <a:gd name="T25" fmla="*/ 113 h 185"/>
                        <a:gd name="T26" fmla="*/ 68 w 122"/>
                        <a:gd name="T27" fmla="*/ 79 h 185"/>
                        <a:gd name="T28" fmla="*/ 55 w 122"/>
                        <a:gd name="T29" fmla="*/ 39 h 185"/>
                        <a:gd name="T30" fmla="*/ 59 w 122"/>
                        <a:gd name="T31" fmla="*/ 40 h 185"/>
                        <a:gd name="T32" fmla="*/ 70 w 122"/>
                        <a:gd name="T33" fmla="*/ 54 h 185"/>
                        <a:gd name="T34" fmla="*/ 85 w 122"/>
                        <a:gd name="T35" fmla="*/ 63 h 185"/>
                        <a:gd name="T36" fmla="*/ 94 w 122"/>
                        <a:gd name="T37" fmla="*/ 48 h 185"/>
                        <a:gd name="T38" fmla="*/ 48 w 122"/>
                        <a:gd name="T39" fmla="*/ 14 h 185"/>
                        <a:gd name="T40" fmla="*/ 47 w 122"/>
                        <a:gd name="T41" fmla="*/ 10 h 185"/>
                        <a:gd name="T42" fmla="*/ 32 w 122"/>
                        <a:gd name="T43" fmla="*/ 2 h 185"/>
                        <a:gd name="T44" fmla="*/ 23 w 122"/>
                        <a:gd name="T45" fmla="*/ 17 h 185"/>
                        <a:gd name="T46" fmla="*/ 24 w 122"/>
                        <a:gd name="T47" fmla="*/ 20 h 185"/>
                        <a:gd name="T48" fmla="*/ 8 w 122"/>
                        <a:gd name="T49" fmla="*/ 38 h 185"/>
                        <a:gd name="T50" fmla="*/ 4 w 122"/>
                        <a:gd name="T51" fmla="*/ 74 h 185"/>
                        <a:gd name="T52" fmla="*/ 27 w 122"/>
                        <a:gd name="T53" fmla="*/ 100 h 185"/>
                        <a:gd name="T54" fmla="*/ 92 w 122"/>
                        <a:gd name="T55" fmla="*/ 119 h 185"/>
                        <a:gd name="T56" fmla="*/ 87 w 122"/>
                        <a:gd name="T57" fmla="*/ 140 h 185"/>
                        <a:gd name="T58" fmla="*/ 75 w 122"/>
                        <a:gd name="T59" fmla="*/ 104 h 185"/>
                        <a:gd name="T60" fmla="*/ 92 w 122"/>
                        <a:gd name="T61" fmla="*/ 119 h 185"/>
                        <a:gd name="T62" fmla="*/ 42 w 122"/>
                        <a:gd name="T63" fmla="*/ 80 h 185"/>
                        <a:gd name="T64" fmla="*/ 38 w 122"/>
                        <a:gd name="T65" fmla="*/ 79 h 185"/>
                        <a:gd name="T66" fmla="*/ 27 w 122"/>
                        <a:gd name="T67" fmla="*/ 65 h 185"/>
                        <a:gd name="T68" fmla="*/ 28 w 122"/>
                        <a:gd name="T69" fmla="*/ 48 h 185"/>
                        <a:gd name="T70" fmla="*/ 30 w 122"/>
                        <a:gd name="T71" fmla="*/ 44 h 185"/>
                        <a:gd name="T72" fmla="*/ 42 w 122"/>
                        <a:gd name="T73" fmla="*/ 8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185">
                          <a:moveTo>
                            <a:pt x="27" y="100"/>
                          </a:moveTo>
                          <a:cubicBezTo>
                            <a:pt x="34" y="104"/>
                            <a:pt x="42" y="107"/>
                            <a:pt x="50" y="105"/>
                          </a:cubicBezTo>
                          <a:lnTo>
                            <a:pt x="62" y="145"/>
                          </a:lnTo>
                          <a:cubicBezTo>
                            <a:pt x="55" y="143"/>
                            <a:pt x="50" y="138"/>
                            <a:pt x="49" y="132"/>
                          </a:cubicBezTo>
                          <a:cubicBezTo>
                            <a:pt x="47" y="125"/>
                            <a:pt x="40" y="122"/>
                            <a:pt x="34" y="123"/>
                          </a:cubicBezTo>
                          <a:cubicBezTo>
                            <a:pt x="28" y="125"/>
                            <a:pt x="24" y="132"/>
                            <a:pt x="25" y="138"/>
                          </a:cubicBezTo>
                          <a:cubicBezTo>
                            <a:pt x="31" y="158"/>
                            <a:pt x="50" y="172"/>
                            <a:pt x="70" y="172"/>
                          </a:cubicBezTo>
                          <a:lnTo>
                            <a:pt x="72" y="177"/>
                          </a:lnTo>
                          <a:cubicBezTo>
                            <a:pt x="73" y="182"/>
                            <a:pt x="78" y="185"/>
                            <a:pt x="84" y="185"/>
                          </a:cubicBezTo>
                          <a:lnTo>
                            <a:pt x="88" y="185"/>
                          </a:lnTo>
                          <a:cubicBezTo>
                            <a:pt x="94" y="183"/>
                            <a:pt x="98" y="177"/>
                            <a:pt x="97" y="170"/>
                          </a:cubicBezTo>
                          <a:lnTo>
                            <a:pt x="94" y="167"/>
                          </a:lnTo>
                          <a:cubicBezTo>
                            <a:pt x="113" y="155"/>
                            <a:pt x="122" y="134"/>
                            <a:pt x="115" y="113"/>
                          </a:cubicBezTo>
                          <a:cubicBezTo>
                            <a:pt x="109" y="92"/>
                            <a:pt x="89" y="78"/>
                            <a:pt x="68" y="79"/>
                          </a:cubicBezTo>
                          <a:lnTo>
                            <a:pt x="55" y="39"/>
                          </a:lnTo>
                          <a:cubicBezTo>
                            <a:pt x="57" y="39"/>
                            <a:pt x="58" y="40"/>
                            <a:pt x="59" y="40"/>
                          </a:cubicBezTo>
                          <a:cubicBezTo>
                            <a:pt x="64" y="43"/>
                            <a:pt x="68" y="48"/>
                            <a:pt x="70" y="54"/>
                          </a:cubicBezTo>
                          <a:cubicBezTo>
                            <a:pt x="73" y="60"/>
                            <a:pt x="79" y="64"/>
                            <a:pt x="85" y="63"/>
                          </a:cubicBezTo>
                          <a:cubicBezTo>
                            <a:pt x="92" y="60"/>
                            <a:pt x="95" y="54"/>
                            <a:pt x="94" y="48"/>
                          </a:cubicBezTo>
                          <a:cubicBezTo>
                            <a:pt x="88" y="27"/>
                            <a:pt x="69" y="14"/>
                            <a:pt x="48" y="14"/>
                          </a:cubicBezTo>
                          <a:lnTo>
                            <a:pt x="47" y="10"/>
                          </a:lnTo>
                          <a:cubicBezTo>
                            <a:pt x="44" y="4"/>
                            <a:pt x="38" y="0"/>
                            <a:pt x="32" y="2"/>
                          </a:cubicBezTo>
                          <a:cubicBezTo>
                            <a:pt x="25" y="4"/>
                            <a:pt x="22" y="10"/>
                            <a:pt x="23" y="17"/>
                          </a:cubicBezTo>
                          <a:lnTo>
                            <a:pt x="24" y="20"/>
                          </a:lnTo>
                          <a:cubicBezTo>
                            <a:pt x="17" y="24"/>
                            <a:pt x="12" y="30"/>
                            <a:pt x="8" y="38"/>
                          </a:cubicBezTo>
                          <a:cubicBezTo>
                            <a:pt x="2" y="49"/>
                            <a:pt x="0" y="62"/>
                            <a:pt x="4" y="74"/>
                          </a:cubicBezTo>
                          <a:cubicBezTo>
                            <a:pt x="7" y="85"/>
                            <a:pt x="15" y="95"/>
                            <a:pt x="27" y="100"/>
                          </a:cubicBezTo>
                          <a:close/>
                          <a:moveTo>
                            <a:pt x="92" y="119"/>
                          </a:moveTo>
                          <a:cubicBezTo>
                            <a:pt x="94" y="127"/>
                            <a:pt x="92" y="135"/>
                            <a:pt x="87" y="140"/>
                          </a:cubicBezTo>
                          <a:lnTo>
                            <a:pt x="75" y="104"/>
                          </a:lnTo>
                          <a:cubicBezTo>
                            <a:pt x="83" y="105"/>
                            <a:pt x="89" y="112"/>
                            <a:pt x="92" y="119"/>
                          </a:cubicBezTo>
                          <a:close/>
                          <a:moveTo>
                            <a:pt x="42" y="80"/>
                          </a:moveTo>
                          <a:cubicBezTo>
                            <a:pt x="40" y="80"/>
                            <a:pt x="39" y="79"/>
                            <a:pt x="38" y="79"/>
                          </a:cubicBezTo>
                          <a:cubicBezTo>
                            <a:pt x="33" y="76"/>
                            <a:pt x="29" y="71"/>
                            <a:pt x="27" y="65"/>
                          </a:cubicBezTo>
                          <a:cubicBezTo>
                            <a:pt x="25" y="59"/>
                            <a:pt x="25" y="54"/>
                            <a:pt x="28" y="48"/>
                          </a:cubicBezTo>
                          <a:cubicBezTo>
                            <a:pt x="29" y="46"/>
                            <a:pt x="29" y="45"/>
                            <a:pt x="30" y="44"/>
                          </a:cubicBezTo>
                          <a:lnTo>
                            <a:pt x="42" y="8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63" name="Freeform 382">
                      <a:extLst>
                        <a:ext uri="{FF2B5EF4-FFF2-40B4-BE49-F238E27FC236}">
                          <a16:creationId xmlns:a16="http://schemas.microsoft.com/office/drawing/2014/main" id="{D24FC3AE-CB4E-48A7-AD8D-E587D96C6618}"/>
                        </a:ext>
                      </a:extLst>
                    </p:cNvPr>
                    <p:cNvSpPr>
                      <a:spLocks noEditPoints="1"/>
                    </p:cNvSpPr>
                    <p:nvPr/>
                  </p:nvSpPr>
                  <p:spPr bwMode="auto">
                    <a:xfrm>
                      <a:off x="6281738" y="3032125"/>
                      <a:ext cx="509588" cy="811213"/>
                    </a:xfrm>
                    <a:custGeom>
                      <a:avLst/>
                      <a:gdLst>
                        <a:gd name="T0" fmla="*/ 22 w 119"/>
                        <a:gd name="T1" fmla="*/ 170 h 190"/>
                        <a:gd name="T2" fmla="*/ 20 w 119"/>
                        <a:gd name="T3" fmla="*/ 175 h 190"/>
                        <a:gd name="T4" fmla="*/ 29 w 119"/>
                        <a:gd name="T5" fmla="*/ 190 h 190"/>
                        <a:gd name="T6" fmla="*/ 33 w 119"/>
                        <a:gd name="T7" fmla="*/ 190 h 190"/>
                        <a:gd name="T8" fmla="*/ 45 w 119"/>
                        <a:gd name="T9" fmla="*/ 181 h 190"/>
                        <a:gd name="T10" fmla="*/ 47 w 119"/>
                        <a:gd name="T11" fmla="*/ 178 h 190"/>
                        <a:gd name="T12" fmla="*/ 49 w 119"/>
                        <a:gd name="T13" fmla="*/ 178 h 190"/>
                        <a:gd name="T14" fmla="*/ 72 w 119"/>
                        <a:gd name="T15" fmla="*/ 171 h 190"/>
                        <a:gd name="T16" fmla="*/ 94 w 119"/>
                        <a:gd name="T17" fmla="*/ 144 h 190"/>
                        <a:gd name="T18" fmla="*/ 90 w 119"/>
                        <a:gd name="T19" fmla="*/ 108 h 190"/>
                        <a:gd name="T20" fmla="*/ 73 w 119"/>
                        <a:gd name="T21" fmla="*/ 89 h 190"/>
                        <a:gd name="T22" fmla="*/ 85 w 119"/>
                        <a:gd name="T23" fmla="*/ 49 h 190"/>
                        <a:gd name="T24" fmla="*/ 89 w 119"/>
                        <a:gd name="T25" fmla="*/ 69 h 190"/>
                        <a:gd name="T26" fmla="*/ 98 w 119"/>
                        <a:gd name="T27" fmla="*/ 84 h 190"/>
                        <a:gd name="T28" fmla="*/ 113 w 119"/>
                        <a:gd name="T29" fmla="*/ 75 h 190"/>
                        <a:gd name="T30" fmla="*/ 93 w 119"/>
                        <a:gd name="T31" fmla="*/ 21 h 190"/>
                        <a:gd name="T32" fmla="*/ 94 w 119"/>
                        <a:gd name="T33" fmla="*/ 18 h 190"/>
                        <a:gd name="T34" fmla="*/ 85 w 119"/>
                        <a:gd name="T35" fmla="*/ 3 h 190"/>
                        <a:gd name="T36" fmla="*/ 70 w 119"/>
                        <a:gd name="T37" fmla="*/ 11 h 190"/>
                        <a:gd name="T38" fmla="*/ 69 w 119"/>
                        <a:gd name="T39" fmla="*/ 15 h 190"/>
                        <a:gd name="T40" fmla="*/ 45 w 119"/>
                        <a:gd name="T41" fmla="*/ 20 h 190"/>
                        <a:gd name="T42" fmla="*/ 23 w 119"/>
                        <a:gd name="T43" fmla="*/ 48 h 190"/>
                        <a:gd name="T44" fmla="*/ 27 w 119"/>
                        <a:gd name="T45" fmla="*/ 84 h 190"/>
                        <a:gd name="T46" fmla="*/ 43 w 119"/>
                        <a:gd name="T47" fmla="*/ 101 h 190"/>
                        <a:gd name="T48" fmla="*/ 30 w 119"/>
                        <a:gd name="T49" fmla="*/ 141 h 190"/>
                        <a:gd name="T50" fmla="*/ 29 w 119"/>
                        <a:gd name="T51" fmla="*/ 139 h 190"/>
                        <a:gd name="T52" fmla="*/ 28 w 119"/>
                        <a:gd name="T53" fmla="*/ 121 h 190"/>
                        <a:gd name="T54" fmla="*/ 19 w 119"/>
                        <a:gd name="T55" fmla="*/ 106 h 190"/>
                        <a:gd name="T56" fmla="*/ 4 w 119"/>
                        <a:gd name="T57" fmla="*/ 115 h 190"/>
                        <a:gd name="T58" fmla="*/ 8 w 119"/>
                        <a:gd name="T59" fmla="*/ 151 h 190"/>
                        <a:gd name="T60" fmla="*/ 22 w 119"/>
                        <a:gd name="T61" fmla="*/ 170 h 190"/>
                        <a:gd name="T62" fmla="*/ 68 w 119"/>
                        <a:gd name="T63" fmla="*/ 120 h 190"/>
                        <a:gd name="T64" fmla="*/ 69 w 119"/>
                        <a:gd name="T65" fmla="*/ 138 h 190"/>
                        <a:gd name="T66" fmla="*/ 53 w 119"/>
                        <a:gd name="T67" fmla="*/ 153 h 190"/>
                        <a:gd name="T68" fmla="*/ 64 w 119"/>
                        <a:gd name="T69" fmla="*/ 116 h 190"/>
                        <a:gd name="T70" fmla="*/ 68 w 119"/>
                        <a:gd name="T71" fmla="*/ 120 h 190"/>
                        <a:gd name="T72" fmla="*/ 48 w 119"/>
                        <a:gd name="T73" fmla="*/ 74 h 190"/>
                        <a:gd name="T74" fmla="*/ 47 w 119"/>
                        <a:gd name="T75" fmla="*/ 56 h 190"/>
                        <a:gd name="T76" fmla="*/ 58 w 119"/>
                        <a:gd name="T77" fmla="*/ 43 h 190"/>
                        <a:gd name="T78" fmla="*/ 61 w 119"/>
                        <a:gd name="T79" fmla="*/ 41 h 190"/>
                        <a:gd name="T80" fmla="*/ 50 w 119"/>
                        <a:gd name="T81" fmla="*/ 78 h 190"/>
                        <a:gd name="T82" fmla="*/ 48 w 119"/>
                        <a:gd name="T83" fmla="*/ 7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90">
                          <a:moveTo>
                            <a:pt x="22" y="170"/>
                          </a:moveTo>
                          <a:lnTo>
                            <a:pt x="20" y="175"/>
                          </a:lnTo>
                          <a:cubicBezTo>
                            <a:pt x="18" y="181"/>
                            <a:pt x="22" y="189"/>
                            <a:pt x="29" y="190"/>
                          </a:cubicBezTo>
                          <a:lnTo>
                            <a:pt x="33" y="190"/>
                          </a:lnTo>
                          <a:cubicBezTo>
                            <a:pt x="38" y="190"/>
                            <a:pt x="43" y="186"/>
                            <a:pt x="45" y="181"/>
                          </a:cubicBezTo>
                          <a:lnTo>
                            <a:pt x="47" y="178"/>
                          </a:lnTo>
                          <a:lnTo>
                            <a:pt x="49" y="178"/>
                          </a:lnTo>
                          <a:cubicBezTo>
                            <a:pt x="57" y="178"/>
                            <a:pt x="64" y="175"/>
                            <a:pt x="72" y="171"/>
                          </a:cubicBezTo>
                          <a:cubicBezTo>
                            <a:pt x="83" y="165"/>
                            <a:pt x="90" y="155"/>
                            <a:pt x="94" y="144"/>
                          </a:cubicBezTo>
                          <a:cubicBezTo>
                            <a:pt x="98" y="131"/>
                            <a:pt x="97" y="119"/>
                            <a:pt x="90" y="108"/>
                          </a:cubicBezTo>
                          <a:cubicBezTo>
                            <a:pt x="87" y="100"/>
                            <a:pt x="80" y="94"/>
                            <a:pt x="73" y="89"/>
                          </a:cubicBezTo>
                          <a:lnTo>
                            <a:pt x="85" y="49"/>
                          </a:lnTo>
                          <a:cubicBezTo>
                            <a:pt x="90" y="54"/>
                            <a:pt x="92" y="63"/>
                            <a:pt x="89" y="69"/>
                          </a:cubicBezTo>
                          <a:cubicBezTo>
                            <a:pt x="87" y="75"/>
                            <a:pt x="90" y="83"/>
                            <a:pt x="98" y="84"/>
                          </a:cubicBezTo>
                          <a:cubicBezTo>
                            <a:pt x="104" y="86"/>
                            <a:pt x="112" y="83"/>
                            <a:pt x="113" y="75"/>
                          </a:cubicBezTo>
                          <a:cubicBezTo>
                            <a:pt x="119" y="54"/>
                            <a:pt x="110" y="33"/>
                            <a:pt x="93" y="21"/>
                          </a:cubicBezTo>
                          <a:lnTo>
                            <a:pt x="94" y="18"/>
                          </a:lnTo>
                          <a:cubicBezTo>
                            <a:pt x="97" y="11"/>
                            <a:pt x="93" y="4"/>
                            <a:pt x="85" y="3"/>
                          </a:cubicBezTo>
                          <a:cubicBezTo>
                            <a:pt x="79" y="0"/>
                            <a:pt x="72" y="4"/>
                            <a:pt x="70" y="11"/>
                          </a:cubicBezTo>
                          <a:lnTo>
                            <a:pt x="69" y="15"/>
                          </a:lnTo>
                          <a:cubicBezTo>
                            <a:pt x="62" y="15"/>
                            <a:pt x="53" y="16"/>
                            <a:pt x="45" y="20"/>
                          </a:cubicBezTo>
                          <a:cubicBezTo>
                            <a:pt x="34" y="26"/>
                            <a:pt x="27" y="36"/>
                            <a:pt x="23" y="48"/>
                          </a:cubicBezTo>
                          <a:cubicBezTo>
                            <a:pt x="19" y="60"/>
                            <a:pt x="20" y="73"/>
                            <a:pt x="27" y="84"/>
                          </a:cubicBezTo>
                          <a:cubicBezTo>
                            <a:pt x="30" y="91"/>
                            <a:pt x="37" y="98"/>
                            <a:pt x="43" y="101"/>
                          </a:cubicBezTo>
                          <a:lnTo>
                            <a:pt x="30" y="141"/>
                          </a:lnTo>
                          <a:cubicBezTo>
                            <a:pt x="30" y="140"/>
                            <a:pt x="29" y="140"/>
                            <a:pt x="29" y="139"/>
                          </a:cubicBezTo>
                          <a:cubicBezTo>
                            <a:pt x="26" y="134"/>
                            <a:pt x="25" y="128"/>
                            <a:pt x="28" y="121"/>
                          </a:cubicBezTo>
                          <a:cubicBezTo>
                            <a:pt x="30" y="115"/>
                            <a:pt x="26" y="108"/>
                            <a:pt x="19" y="106"/>
                          </a:cubicBezTo>
                          <a:cubicBezTo>
                            <a:pt x="13" y="104"/>
                            <a:pt x="5" y="107"/>
                            <a:pt x="4" y="115"/>
                          </a:cubicBezTo>
                          <a:cubicBezTo>
                            <a:pt x="0" y="128"/>
                            <a:pt x="1" y="140"/>
                            <a:pt x="8" y="151"/>
                          </a:cubicBezTo>
                          <a:cubicBezTo>
                            <a:pt x="10" y="160"/>
                            <a:pt x="15" y="165"/>
                            <a:pt x="22" y="170"/>
                          </a:cubicBezTo>
                          <a:close/>
                          <a:moveTo>
                            <a:pt x="68" y="120"/>
                          </a:moveTo>
                          <a:cubicBezTo>
                            <a:pt x="70" y="125"/>
                            <a:pt x="72" y="131"/>
                            <a:pt x="69" y="138"/>
                          </a:cubicBezTo>
                          <a:cubicBezTo>
                            <a:pt x="67" y="145"/>
                            <a:pt x="60" y="151"/>
                            <a:pt x="53" y="153"/>
                          </a:cubicBezTo>
                          <a:lnTo>
                            <a:pt x="64" y="116"/>
                          </a:lnTo>
                          <a:cubicBezTo>
                            <a:pt x="65" y="116"/>
                            <a:pt x="67" y="119"/>
                            <a:pt x="68" y="120"/>
                          </a:cubicBezTo>
                          <a:close/>
                          <a:moveTo>
                            <a:pt x="48" y="74"/>
                          </a:moveTo>
                          <a:cubicBezTo>
                            <a:pt x="45" y="69"/>
                            <a:pt x="44" y="63"/>
                            <a:pt x="47" y="56"/>
                          </a:cubicBezTo>
                          <a:cubicBezTo>
                            <a:pt x="48" y="50"/>
                            <a:pt x="51" y="46"/>
                            <a:pt x="58" y="43"/>
                          </a:cubicBezTo>
                          <a:cubicBezTo>
                            <a:pt x="59" y="41"/>
                            <a:pt x="60" y="41"/>
                            <a:pt x="61" y="41"/>
                          </a:cubicBezTo>
                          <a:lnTo>
                            <a:pt x="50" y="78"/>
                          </a:lnTo>
                          <a:cubicBezTo>
                            <a:pt x="49" y="76"/>
                            <a:pt x="48" y="75"/>
                            <a:pt x="48" y="7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64" name="Freeform 383">
                      <a:extLst>
                        <a:ext uri="{FF2B5EF4-FFF2-40B4-BE49-F238E27FC236}">
                          <a16:creationId xmlns:a16="http://schemas.microsoft.com/office/drawing/2014/main" id="{3B587CB5-1DCD-07E4-9B76-818024A45CB5}"/>
                        </a:ext>
                      </a:extLst>
                    </p:cNvPr>
                    <p:cNvSpPr>
                      <a:spLocks noEditPoints="1"/>
                    </p:cNvSpPr>
                    <p:nvPr/>
                  </p:nvSpPr>
                  <p:spPr bwMode="auto">
                    <a:xfrm>
                      <a:off x="3965576" y="487363"/>
                      <a:ext cx="4294188" cy="4252913"/>
                    </a:xfrm>
                    <a:custGeom>
                      <a:avLst/>
                      <a:gdLst>
                        <a:gd name="T0" fmla="*/ 604 w 1003"/>
                        <a:gd name="T1" fmla="*/ 474 h 996"/>
                        <a:gd name="T2" fmla="*/ 826 w 1003"/>
                        <a:gd name="T3" fmla="*/ 395 h 996"/>
                        <a:gd name="T4" fmla="*/ 706 w 1003"/>
                        <a:gd name="T5" fmla="*/ 2 h 996"/>
                        <a:gd name="T6" fmla="*/ 10 w 1003"/>
                        <a:gd name="T7" fmla="*/ 206 h 996"/>
                        <a:gd name="T8" fmla="*/ 115 w 1003"/>
                        <a:gd name="T9" fmla="*/ 605 h 996"/>
                        <a:gd name="T10" fmla="*/ 131 w 1003"/>
                        <a:gd name="T11" fmla="*/ 614 h 996"/>
                        <a:gd name="T12" fmla="*/ 175 w 1003"/>
                        <a:gd name="T13" fmla="*/ 775 h 996"/>
                        <a:gd name="T14" fmla="*/ 870 w 1003"/>
                        <a:gd name="T15" fmla="*/ 996 h 996"/>
                        <a:gd name="T16" fmla="*/ 880 w 1003"/>
                        <a:gd name="T17" fmla="*/ 995 h 996"/>
                        <a:gd name="T18" fmla="*/ 1001 w 1003"/>
                        <a:gd name="T19" fmla="*/ 604 h 996"/>
                        <a:gd name="T20" fmla="*/ 136 w 1003"/>
                        <a:gd name="T21" fmla="*/ 586 h 996"/>
                        <a:gd name="T22" fmla="*/ 691 w 1003"/>
                        <a:gd name="T23" fmla="*/ 28 h 996"/>
                        <a:gd name="T24" fmla="*/ 560 w 1003"/>
                        <a:gd name="T25" fmla="*/ 460 h 996"/>
                        <a:gd name="T26" fmla="*/ 717 w 1003"/>
                        <a:gd name="T27" fmla="*/ 379 h 996"/>
                        <a:gd name="T28" fmla="*/ 727 w 1003"/>
                        <a:gd name="T29" fmla="*/ 352 h 996"/>
                        <a:gd name="T30" fmla="*/ 744 w 1003"/>
                        <a:gd name="T31" fmla="*/ 340 h 996"/>
                        <a:gd name="T32" fmla="*/ 679 w 1003"/>
                        <a:gd name="T33" fmla="*/ 109 h 996"/>
                        <a:gd name="T34" fmla="*/ 646 w 1003"/>
                        <a:gd name="T35" fmla="*/ 90 h 996"/>
                        <a:gd name="T36" fmla="*/ 630 w 1003"/>
                        <a:gd name="T37" fmla="*/ 81 h 996"/>
                        <a:gd name="T38" fmla="*/ 101 w 1003"/>
                        <a:gd name="T39" fmla="*/ 252 h 996"/>
                        <a:gd name="T40" fmla="*/ 83 w 1003"/>
                        <a:gd name="T41" fmla="*/ 285 h 996"/>
                        <a:gd name="T42" fmla="*/ 164 w 1003"/>
                        <a:gd name="T43" fmla="*/ 515 h 996"/>
                        <a:gd name="T44" fmla="*/ 188 w 1003"/>
                        <a:gd name="T45" fmla="*/ 532 h 996"/>
                        <a:gd name="T46" fmla="*/ 198 w 1003"/>
                        <a:gd name="T47" fmla="*/ 534 h 996"/>
                        <a:gd name="T48" fmla="*/ 240 w 1003"/>
                        <a:gd name="T49" fmla="*/ 555 h 996"/>
                        <a:gd name="T50" fmla="*/ 261 w 1003"/>
                        <a:gd name="T51" fmla="*/ 487 h 996"/>
                        <a:gd name="T52" fmla="*/ 171 w 1003"/>
                        <a:gd name="T53" fmla="*/ 490 h 996"/>
                        <a:gd name="T54" fmla="*/ 128 w 1003"/>
                        <a:gd name="T55" fmla="*/ 257 h 996"/>
                        <a:gd name="T56" fmla="*/ 640 w 1003"/>
                        <a:gd name="T57" fmla="*/ 121 h 996"/>
                        <a:gd name="T58" fmla="*/ 717 w 1003"/>
                        <a:gd name="T59" fmla="*/ 327 h 996"/>
                        <a:gd name="T60" fmla="*/ 700 w 1003"/>
                        <a:gd name="T61" fmla="*/ 359 h 996"/>
                        <a:gd name="T62" fmla="*/ 305 w 1003"/>
                        <a:gd name="T63" fmla="*/ 384 h 996"/>
                        <a:gd name="T64" fmla="*/ 261 w 1003"/>
                        <a:gd name="T65" fmla="*/ 487 h 996"/>
                        <a:gd name="T66" fmla="*/ 203 w 1003"/>
                        <a:gd name="T67" fmla="*/ 770 h 996"/>
                        <a:gd name="T68" fmla="*/ 973 w 1003"/>
                        <a:gd name="T69" fmla="*/ 61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3" h="996">
                          <a:moveTo>
                            <a:pt x="991" y="590"/>
                          </a:moveTo>
                          <a:lnTo>
                            <a:pt x="604" y="474"/>
                          </a:lnTo>
                          <a:lnTo>
                            <a:pt x="817" y="410"/>
                          </a:lnTo>
                          <a:cubicBezTo>
                            <a:pt x="824" y="407"/>
                            <a:pt x="827" y="401"/>
                            <a:pt x="826" y="395"/>
                          </a:cubicBezTo>
                          <a:lnTo>
                            <a:pt x="713" y="10"/>
                          </a:lnTo>
                          <a:cubicBezTo>
                            <a:pt x="711" y="6"/>
                            <a:pt x="710" y="4"/>
                            <a:pt x="706" y="2"/>
                          </a:cubicBezTo>
                          <a:cubicBezTo>
                            <a:pt x="704" y="1"/>
                            <a:pt x="700" y="0"/>
                            <a:pt x="696" y="1"/>
                          </a:cubicBezTo>
                          <a:lnTo>
                            <a:pt x="10" y="206"/>
                          </a:lnTo>
                          <a:cubicBezTo>
                            <a:pt x="4" y="209"/>
                            <a:pt x="0" y="215"/>
                            <a:pt x="1" y="221"/>
                          </a:cubicBezTo>
                          <a:lnTo>
                            <a:pt x="115" y="605"/>
                          </a:lnTo>
                          <a:cubicBezTo>
                            <a:pt x="116" y="610"/>
                            <a:pt x="121" y="614"/>
                            <a:pt x="128" y="614"/>
                          </a:cubicBezTo>
                          <a:lnTo>
                            <a:pt x="131" y="614"/>
                          </a:lnTo>
                          <a:lnTo>
                            <a:pt x="232" y="584"/>
                          </a:lnTo>
                          <a:lnTo>
                            <a:pt x="175" y="775"/>
                          </a:lnTo>
                          <a:cubicBezTo>
                            <a:pt x="172" y="781"/>
                            <a:pt x="176" y="789"/>
                            <a:pt x="184" y="790"/>
                          </a:cubicBezTo>
                          <a:lnTo>
                            <a:pt x="870" y="996"/>
                          </a:lnTo>
                          <a:lnTo>
                            <a:pt x="874" y="996"/>
                          </a:lnTo>
                          <a:cubicBezTo>
                            <a:pt x="876" y="996"/>
                            <a:pt x="877" y="996"/>
                            <a:pt x="880" y="995"/>
                          </a:cubicBezTo>
                          <a:cubicBezTo>
                            <a:pt x="883" y="994"/>
                            <a:pt x="885" y="991"/>
                            <a:pt x="886" y="987"/>
                          </a:cubicBezTo>
                          <a:lnTo>
                            <a:pt x="1001" y="604"/>
                          </a:lnTo>
                          <a:cubicBezTo>
                            <a:pt x="1003" y="599"/>
                            <a:pt x="999" y="591"/>
                            <a:pt x="991" y="590"/>
                          </a:cubicBezTo>
                          <a:close/>
                          <a:moveTo>
                            <a:pt x="136" y="586"/>
                          </a:moveTo>
                          <a:lnTo>
                            <a:pt x="29" y="226"/>
                          </a:lnTo>
                          <a:lnTo>
                            <a:pt x="691" y="28"/>
                          </a:lnTo>
                          <a:lnTo>
                            <a:pt x="799" y="389"/>
                          </a:lnTo>
                          <a:lnTo>
                            <a:pt x="560" y="460"/>
                          </a:lnTo>
                          <a:lnTo>
                            <a:pt x="505" y="444"/>
                          </a:lnTo>
                          <a:lnTo>
                            <a:pt x="717" y="379"/>
                          </a:lnTo>
                          <a:cubicBezTo>
                            <a:pt x="724" y="376"/>
                            <a:pt x="727" y="370"/>
                            <a:pt x="726" y="363"/>
                          </a:cubicBezTo>
                          <a:cubicBezTo>
                            <a:pt x="725" y="360"/>
                            <a:pt x="725" y="356"/>
                            <a:pt x="727" y="352"/>
                          </a:cubicBezTo>
                          <a:cubicBezTo>
                            <a:pt x="729" y="349"/>
                            <a:pt x="733" y="346"/>
                            <a:pt x="736" y="346"/>
                          </a:cubicBezTo>
                          <a:cubicBezTo>
                            <a:pt x="740" y="345"/>
                            <a:pt x="742" y="343"/>
                            <a:pt x="744" y="340"/>
                          </a:cubicBezTo>
                          <a:cubicBezTo>
                            <a:pt x="745" y="337"/>
                            <a:pt x="746" y="333"/>
                            <a:pt x="745" y="330"/>
                          </a:cubicBezTo>
                          <a:lnTo>
                            <a:pt x="679" y="109"/>
                          </a:lnTo>
                          <a:cubicBezTo>
                            <a:pt x="676" y="102"/>
                            <a:pt x="670" y="99"/>
                            <a:pt x="664" y="100"/>
                          </a:cubicBezTo>
                          <a:cubicBezTo>
                            <a:pt x="656" y="102"/>
                            <a:pt x="649" y="97"/>
                            <a:pt x="646" y="90"/>
                          </a:cubicBezTo>
                          <a:cubicBezTo>
                            <a:pt x="645" y="86"/>
                            <a:pt x="644" y="84"/>
                            <a:pt x="640" y="82"/>
                          </a:cubicBezTo>
                          <a:cubicBezTo>
                            <a:pt x="636" y="81"/>
                            <a:pt x="634" y="80"/>
                            <a:pt x="630" y="81"/>
                          </a:cubicBezTo>
                          <a:lnTo>
                            <a:pt x="110" y="237"/>
                          </a:lnTo>
                          <a:cubicBezTo>
                            <a:pt x="104" y="240"/>
                            <a:pt x="100" y="246"/>
                            <a:pt x="101" y="252"/>
                          </a:cubicBezTo>
                          <a:cubicBezTo>
                            <a:pt x="104" y="260"/>
                            <a:pt x="99" y="267"/>
                            <a:pt x="91" y="270"/>
                          </a:cubicBezTo>
                          <a:cubicBezTo>
                            <a:pt x="85" y="272"/>
                            <a:pt x="81" y="279"/>
                            <a:pt x="83" y="285"/>
                          </a:cubicBezTo>
                          <a:lnTo>
                            <a:pt x="149" y="506"/>
                          </a:lnTo>
                          <a:cubicBezTo>
                            <a:pt x="151" y="512"/>
                            <a:pt x="158" y="516"/>
                            <a:pt x="164" y="515"/>
                          </a:cubicBezTo>
                          <a:cubicBezTo>
                            <a:pt x="171" y="512"/>
                            <a:pt x="179" y="517"/>
                            <a:pt x="181" y="525"/>
                          </a:cubicBezTo>
                          <a:cubicBezTo>
                            <a:pt x="183" y="528"/>
                            <a:pt x="185" y="531"/>
                            <a:pt x="188" y="532"/>
                          </a:cubicBezTo>
                          <a:cubicBezTo>
                            <a:pt x="189" y="534"/>
                            <a:pt x="191" y="534"/>
                            <a:pt x="194" y="534"/>
                          </a:cubicBezTo>
                          <a:lnTo>
                            <a:pt x="198" y="534"/>
                          </a:lnTo>
                          <a:lnTo>
                            <a:pt x="251" y="516"/>
                          </a:lnTo>
                          <a:lnTo>
                            <a:pt x="240" y="555"/>
                          </a:lnTo>
                          <a:lnTo>
                            <a:pt x="136" y="586"/>
                          </a:lnTo>
                          <a:close/>
                          <a:moveTo>
                            <a:pt x="261" y="487"/>
                          </a:moveTo>
                          <a:lnTo>
                            <a:pt x="201" y="506"/>
                          </a:lnTo>
                          <a:cubicBezTo>
                            <a:pt x="194" y="496"/>
                            <a:pt x="183" y="490"/>
                            <a:pt x="171" y="490"/>
                          </a:cubicBezTo>
                          <a:lnTo>
                            <a:pt x="111" y="289"/>
                          </a:lnTo>
                          <a:cubicBezTo>
                            <a:pt x="121" y="281"/>
                            <a:pt x="128" y="270"/>
                            <a:pt x="128" y="257"/>
                          </a:cubicBezTo>
                          <a:lnTo>
                            <a:pt x="626" y="109"/>
                          </a:lnTo>
                          <a:cubicBezTo>
                            <a:pt x="630" y="114"/>
                            <a:pt x="634" y="117"/>
                            <a:pt x="640" y="121"/>
                          </a:cubicBezTo>
                          <a:cubicBezTo>
                            <a:pt x="646" y="125"/>
                            <a:pt x="651" y="126"/>
                            <a:pt x="658" y="126"/>
                          </a:cubicBezTo>
                          <a:lnTo>
                            <a:pt x="717" y="327"/>
                          </a:lnTo>
                          <a:cubicBezTo>
                            <a:pt x="712" y="331"/>
                            <a:pt x="709" y="335"/>
                            <a:pt x="705" y="341"/>
                          </a:cubicBezTo>
                          <a:cubicBezTo>
                            <a:pt x="702" y="346"/>
                            <a:pt x="700" y="352"/>
                            <a:pt x="700" y="359"/>
                          </a:cubicBezTo>
                          <a:lnTo>
                            <a:pt x="461" y="431"/>
                          </a:lnTo>
                          <a:lnTo>
                            <a:pt x="305" y="384"/>
                          </a:lnTo>
                          <a:cubicBezTo>
                            <a:pt x="299" y="381"/>
                            <a:pt x="291" y="385"/>
                            <a:pt x="290" y="392"/>
                          </a:cubicBezTo>
                          <a:lnTo>
                            <a:pt x="261" y="487"/>
                          </a:lnTo>
                          <a:close/>
                          <a:moveTo>
                            <a:pt x="865" y="969"/>
                          </a:moveTo>
                          <a:lnTo>
                            <a:pt x="203" y="770"/>
                          </a:lnTo>
                          <a:lnTo>
                            <a:pt x="310" y="411"/>
                          </a:lnTo>
                          <a:lnTo>
                            <a:pt x="973" y="610"/>
                          </a:lnTo>
                          <a:lnTo>
                            <a:pt x="865" y="969"/>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65" name="Freeform 384">
                      <a:extLst>
                        <a:ext uri="{FF2B5EF4-FFF2-40B4-BE49-F238E27FC236}">
                          <a16:creationId xmlns:a16="http://schemas.microsoft.com/office/drawing/2014/main" id="{62EAF0DD-D669-7094-8AFD-8743F3917B87}"/>
                        </a:ext>
                      </a:extLst>
                    </p:cNvPr>
                    <p:cNvSpPr>
                      <a:spLocks noEditPoints="1"/>
                    </p:cNvSpPr>
                    <p:nvPr/>
                  </p:nvSpPr>
                  <p:spPr bwMode="auto">
                    <a:xfrm>
                      <a:off x="5057776" y="2460625"/>
                      <a:ext cx="2851150" cy="1943100"/>
                    </a:xfrm>
                    <a:custGeom>
                      <a:avLst/>
                      <a:gdLst>
                        <a:gd name="T0" fmla="*/ 11 w 666"/>
                        <a:gd name="T1" fmla="*/ 265 h 455"/>
                        <a:gd name="T2" fmla="*/ 21 w 666"/>
                        <a:gd name="T3" fmla="*/ 283 h 455"/>
                        <a:gd name="T4" fmla="*/ 23 w 666"/>
                        <a:gd name="T5" fmla="*/ 293 h 455"/>
                        <a:gd name="T6" fmla="*/ 30 w 666"/>
                        <a:gd name="T7" fmla="*/ 299 h 455"/>
                        <a:gd name="T8" fmla="*/ 549 w 666"/>
                        <a:gd name="T9" fmla="*/ 455 h 455"/>
                        <a:gd name="T10" fmla="*/ 553 w 666"/>
                        <a:gd name="T11" fmla="*/ 455 h 455"/>
                        <a:gd name="T12" fmla="*/ 559 w 666"/>
                        <a:gd name="T13" fmla="*/ 454 h 455"/>
                        <a:gd name="T14" fmla="*/ 565 w 666"/>
                        <a:gd name="T15" fmla="*/ 447 h 455"/>
                        <a:gd name="T16" fmla="*/ 571 w 666"/>
                        <a:gd name="T17" fmla="*/ 438 h 455"/>
                        <a:gd name="T18" fmla="*/ 583 w 666"/>
                        <a:gd name="T19" fmla="*/ 437 h 455"/>
                        <a:gd name="T20" fmla="*/ 598 w 666"/>
                        <a:gd name="T21" fmla="*/ 428 h 455"/>
                        <a:gd name="T22" fmla="*/ 664 w 666"/>
                        <a:gd name="T23" fmla="*/ 207 h 455"/>
                        <a:gd name="T24" fmla="*/ 655 w 666"/>
                        <a:gd name="T25" fmla="*/ 192 h 455"/>
                        <a:gd name="T26" fmla="*/ 645 w 666"/>
                        <a:gd name="T27" fmla="*/ 174 h 455"/>
                        <a:gd name="T28" fmla="*/ 644 w 666"/>
                        <a:gd name="T29" fmla="*/ 164 h 455"/>
                        <a:gd name="T30" fmla="*/ 636 w 666"/>
                        <a:gd name="T31" fmla="*/ 158 h 455"/>
                        <a:gd name="T32" fmla="*/ 118 w 666"/>
                        <a:gd name="T33" fmla="*/ 2 h 455"/>
                        <a:gd name="T34" fmla="*/ 108 w 666"/>
                        <a:gd name="T35" fmla="*/ 3 h 455"/>
                        <a:gd name="T36" fmla="*/ 101 w 666"/>
                        <a:gd name="T37" fmla="*/ 10 h 455"/>
                        <a:gd name="T38" fmla="*/ 95 w 666"/>
                        <a:gd name="T39" fmla="*/ 19 h 455"/>
                        <a:gd name="T40" fmla="*/ 84 w 666"/>
                        <a:gd name="T41" fmla="*/ 20 h 455"/>
                        <a:gd name="T42" fmla="*/ 74 w 666"/>
                        <a:gd name="T43" fmla="*/ 22 h 455"/>
                        <a:gd name="T44" fmla="*/ 68 w 666"/>
                        <a:gd name="T45" fmla="*/ 29 h 455"/>
                        <a:gd name="T46" fmla="*/ 3 w 666"/>
                        <a:gd name="T47" fmla="*/ 249 h 455"/>
                        <a:gd name="T48" fmla="*/ 11 w 666"/>
                        <a:gd name="T49" fmla="*/ 265 h 455"/>
                        <a:gd name="T50" fmla="*/ 90 w 666"/>
                        <a:gd name="T51" fmla="*/ 45 h 455"/>
                        <a:gd name="T52" fmla="*/ 107 w 666"/>
                        <a:gd name="T53" fmla="*/ 40 h 455"/>
                        <a:gd name="T54" fmla="*/ 121 w 666"/>
                        <a:gd name="T55" fmla="*/ 29 h 455"/>
                        <a:gd name="T56" fmla="*/ 620 w 666"/>
                        <a:gd name="T57" fmla="*/ 179 h 455"/>
                        <a:gd name="T58" fmla="*/ 636 w 666"/>
                        <a:gd name="T59" fmla="*/ 210 h 455"/>
                        <a:gd name="T60" fmla="*/ 576 w 666"/>
                        <a:gd name="T61" fmla="*/ 412 h 455"/>
                        <a:gd name="T62" fmla="*/ 545 w 666"/>
                        <a:gd name="T63" fmla="*/ 428 h 455"/>
                        <a:gd name="T64" fmla="*/ 46 w 666"/>
                        <a:gd name="T65" fmla="*/ 278 h 455"/>
                        <a:gd name="T66" fmla="*/ 30 w 666"/>
                        <a:gd name="T67" fmla="*/ 247 h 455"/>
                        <a:gd name="T68" fmla="*/ 90 w 666"/>
                        <a:gd name="T69" fmla="*/ 4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455">
                          <a:moveTo>
                            <a:pt x="11" y="265"/>
                          </a:moveTo>
                          <a:cubicBezTo>
                            <a:pt x="19" y="268"/>
                            <a:pt x="23" y="275"/>
                            <a:pt x="21" y="283"/>
                          </a:cubicBezTo>
                          <a:cubicBezTo>
                            <a:pt x="20" y="287"/>
                            <a:pt x="21" y="289"/>
                            <a:pt x="23" y="293"/>
                          </a:cubicBezTo>
                          <a:cubicBezTo>
                            <a:pt x="24" y="297"/>
                            <a:pt x="26" y="298"/>
                            <a:pt x="30" y="299"/>
                          </a:cubicBezTo>
                          <a:lnTo>
                            <a:pt x="549" y="455"/>
                          </a:lnTo>
                          <a:lnTo>
                            <a:pt x="553" y="455"/>
                          </a:lnTo>
                          <a:cubicBezTo>
                            <a:pt x="555" y="455"/>
                            <a:pt x="556" y="455"/>
                            <a:pt x="559" y="454"/>
                          </a:cubicBezTo>
                          <a:cubicBezTo>
                            <a:pt x="561" y="453"/>
                            <a:pt x="564" y="450"/>
                            <a:pt x="565" y="447"/>
                          </a:cubicBezTo>
                          <a:cubicBezTo>
                            <a:pt x="566" y="443"/>
                            <a:pt x="569" y="440"/>
                            <a:pt x="571" y="438"/>
                          </a:cubicBezTo>
                          <a:cubicBezTo>
                            <a:pt x="575" y="437"/>
                            <a:pt x="579" y="435"/>
                            <a:pt x="583" y="437"/>
                          </a:cubicBezTo>
                          <a:cubicBezTo>
                            <a:pt x="589" y="439"/>
                            <a:pt x="596" y="435"/>
                            <a:pt x="598" y="428"/>
                          </a:cubicBezTo>
                          <a:lnTo>
                            <a:pt x="664" y="207"/>
                          </a:lnTo>
                          <a:cubicBezTo>
                            <a:pt x="666" y="200"/>
                            <a:pt x="663" y="193"/>
                            <a:pt x="655" y="192"/>
                          </a:cubicBezTo>
                          <a:cubicBezTo>
                            <a:pt x="648" y="189"/>
                            <a:pt x="644" y="182"/>
                            <a:pt x="645" y="174"/>
                          </a:cubicBezTo>
                          <a:cubicBezTo>
                            <a:pt x="646" y="170"/>
                            <a:pt x="645" y="168"/>
                            <a:pt x="644" y="164"/>
                          </a:cubicBezTo>
                          <a:cubicBezTo>
                            <a:pt x="643" y="162"/>
                            <a:pt x="640" y="159"/>
                            <a:pt x="636" y="158"/>
                          </a:cubicBezTo>
                          <a:lnTo>
                            <a:pt x="118" y="2"/>
                          </a:lnTo>
                          <a:cubicBezTo>
                            <a:pt x="114" y="0"/>
                            <a:pt x="111" y="2"/>
                            <a:pt x="108" y="3"/>
                          </a:cubicBezTo>
                          <a:cubicBezTo>
                            <a:pt x="105" y="4"/>
                            <a:pt x="103" y="7"/>
                            <a:pt x="101" y="10"/>
                          </a:cubicBezTo>
                          <a:cubicBezTo>
                            <a:pt x="100" y="14"/>
                            <a:pt x="98" y="17"/>
                            <a:pt x="95" y="19"/>
                          </a:cubicBezTo>
                          <a:cubicBezTo>
                            <a:pt x="91" y="20"/>
                            <a:pt x="88" y="22"/>
                            <a:pt x="84" y="20"/>
                          </a:cubicBezTo>
                          <a:cubicBezTo>
                            <a:pt x="80" y="19"/>
                            <a:pt x="78" y="20"/>
                            <a:pt x="74" y="22"/>
                          </a:cubicBezTo>
                          <a:cubicBezTo>
                            <a:pt x="71" y="23"/>
                            <a:pt x="69" y="25"/>
                            <a:pt x="68" y="29"/>
                          </a:cubicBezTo>
                          <a:lnTo>
                            <a:pt x="3" y="249"/>
                          </a:lnTo>
                          <a:cubicBezTo>
                            <a:pt x="0" y="255"/>
                            <a:pt x="4" y="263"/>
                            <a:pt x="11" y="265"/>
                          </a:cubicBezTo>
                          <a:close/>
                          <a:moveTo>
                            <a:pt x="90" y="45"/>
                          </a:moveTo>
                          <a:cubicBezTo>
                            <a:pt x="96" y="45"/>
                            <a:pt x="102" y="44"/>
                            <a:pt x="107" y="40"/>
                          </a:cubicBezTo>
                          <a:cubicBezTo>
                            <a:pt x="112" y="38"/>
                            <a:pt x="117" y="33"/>
                            <a:pt x="121" y="29"/>
                          </a:cubicBezTo>
                          <a:lnTo>
                            <a:pt x="620" y="179"/>
                          </a:lnTo>
                          <a:cubicBezTo>
                            <a:pt x="620" y="192"/>
                            <a:pt x="626" y="203"/>
                            <a:pt x="636" y="210"/>
                          </a:cubicBezTo>
                          <a:lnTo>
                            <a:pt x="576" y="412"/>
                          </a:lnTo>
                          <a:cubicBezTo>
                            <a:pt x="564" y="412"/>
                            <a:pt x="552" y="418"/>
                            <a:pt x="545" y="428"/>
                          </a:cubicBezTo>
                          <a:lnTo>
                            <a:pt x="46" y="278"/>
                          </a:lnTo>
                          <a:cubicBezTo>
                            <a:pt x="46" y="265"/>
                            <a:pt x="40" y="254"/>
                            <a:pt x="30" y="247"/>
                          </a:cubicBezTo>
                          <a:lnTo>
                            <a:pt x="90" y="45"/>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grpSp>
            <p:nvGrpSpPr>
              <p:cNvPr id="9" name="Group 8">
                <a:extLst>
                  <a:ext uri="{FF2B5EF4-FFF2-40B4-BE49-F238E27FC236}">
                    <a16:creationId xmlns:a16="http://schemas.microsoft.com/office/drawing/2014/main" id="{2B552B32-4968-0618-3E21-37EFA8156274}"/>
                  </a:ext>
                </a:extLst>
              </p:cNvPr>
              <p:cNvGrpSpPr/>
              <p:nvPr/>
            </p:nvGrpSpPr>
            <p:grpSpPr>
              <a:xfrm>
                <a:off x="4966633" y="4522028"/>
                <a:ext cx="2295127" cy="1501628"/>
                <a:chOff x="4966633" y="4457848"/>
                <a:chExt cx="2295127" cy="1501628"/>
              </a:xfrm>
            </p:grpSpPr>
            <p:sp>
              <p:nvSpPr>
                <p:cNvPr id="50" name="TextBox 49">
                  <a:extLst>
                    <a:ext uri="{FF2B5EF4-FFF2-40B4-BE49-F238E27FC236}">
                      <a16:creationId xmlns:a16="http://schemas.microsoft.com/office/drawing/2014/main" id="{4C14A520-B706-9097-6847-F9A21D6B9D69}"/>
                    </a:ext>
                  </a:extLst>
                </p:cNvPr>
                <p:cNvSpPr txBox="1"/>
                <p:nvPr/>
              </p:nvSpPr>
              <p:spPr>
                <a:xfrm>
                  <a:off x="4966633" y="5436256"/>
                  <a:ext cx="2295127" cy="523220"/>
                </a:xfrm>
                <a:prstGeom prst="rect">
                  <a:avLst/>
                </a:prstGeom>
                <a:noFill/>
              </p:spPr>
              <p:txBody>
                <a:bodyPr wrap="square" rtlCol="0" anchor="ctr">
                  <a:spAutoFit/>
                </a:bodyPr>
                <a:lstStyle/>
                <a:p>
                  <a:pPr marR="0" lvl="0" algn="ctr" rtl="0">
                    <a:lnSpc>
                      <a:spcPct val="100000"/>
                    </a:lnSpc>
                    <a:spcBef>
                      <a:spcPts val="0"/>
                    </a:spcBef>
                    <a:spcAft>
                      <a:spcPts val="0"/>
                    </a:spcAft>
                    <a:buClr>
                      <a:srgbClr val="000000"/>
                    </a:buClr>
                    <a:buSzPts val="1600"/>
                  </a:pPr>
                  <a:r>
                    <a:rPr lang="en-US" sz="1400" dirty="0">
                      <a:latin typeface="Arial" panose="020B0604020202020204" pitchFamily="34" charset="0"/>
                      <a:cs typeface="Arial" panose="020B0604020202020204" pitchFamily="34" charset="0"/>
                    </a:rPr>
                    <a:t>Triennial Wellness Policy Review</a:t>
                  </a:r>
                </a:p>
              </p:txBody>
            </p:sp>
            <p:grpSp>
              <p:nvGrpSpPr>
                <p:cNvPr id="51" name="Group 50">
                  <a:extLst>
                    <a:ext uri="{FF2B5EF4-FFF2-40B4-BE49-F238E27FC236}">
                      <a16:creationId xmlns:a16="http://schemas.microsoft.com/office/drawing/2014/main" id="{5E0E8114-6744-1FD0-A4CA-65A9EC1C2D00}"/>
                    </a:ext>
                  </a:extLst>
                </p:cNvPr>
                <p:cNvGrpSpPr/>
                <p:nvPr/>
              </p:nvGrpSpPr>
              <p:grpSpPr>
                <a:xfrm>
                  <a:off x="5561681" y="4457848"/>
                  <a:ext cx="977523" cy="978408"/>
                  <a:chOff x="4655222" y="4881042"/>
                  <a:chExt cx="977523" cy="978408"/>
                </a:xfrm>
              </p:grpSpPr>
              <p:sp>
                <p:nvSpPr>
                  <p:cNvPr id="52" name="Freeform 54">
                    <a:extLst>
                      <a:ext uri="{FF2B5EF4-FFF2-40B4-BE49-F238E27FC236}">
                        <a16:creationId xmlns:a16="http://schemas.microsoft.com/office/drawing/2014/main" id="{F560DCD3-4E8D-D6A3-1AA0-428CB793ADF3}"/>
                      </a:ext>
                    </a:extLst>
                  </p:cNvPr>
                  <p:cNvSpPr/>
                  <p:nvPr/>
                </p:nvSpPr>
                <p:spPr>
                  <a:xfrm>
                    <a:off x="4655222" y="4881042"/>
                    <a:ext cx="977523" cy="978408"/>
                  </a:xfrm>
                  <a:prstGeom prst="ellipse">
                    <a:avLst/>
                  </a:prstGeom>
                  <a:solidFill>
                    <a:srgbClr val="8E2626"/>
                  </a:solidFill>
                  <a:ln w="6350" cap="flat" cmpd="sng" algn="ctr">
                    <a:noFill/>
                    <a:prstDash val="solid"/>
                    <a:miter lim="800000"/>
                  </a:ln>
                  <a:effectLst/>
                </p:spPr>
                <p:txBody>
                  <a:bodyPr wrap="square" rtlCol="0" anchor="ctr">
                    <a:noAutofit/>
                  </a:bodyPr>
                  <a:lstStyle/>
                  <a:p>
                    <a:pPr defTabSz="914377">
                      <a:defRPr/>
                    </a:pPr>
                    <a:endParaRPr lang="en-US" kern="0" dirty="0">
                      <a:solidFill>
                        <a:prstClr val="white"/>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F9EE5DFE-78EE-6204-C2CD-21C41FB3E442}"/>
                      </a:ext>
                    </a:extLst>
                  </p:cNvPr>
                  <p:cNvGrpSpPr/>
                  <p:nvPr/>
                </p:nvGrpSpPr>
                <p:grpSpPr>
                  <a:xfrm>
                    <a:off x="4800965" y="5028257"/>
                    <a:ext cx="686036" cy="683978"/>
                    <a:chOff x="3355976" y="23813"/>
                    <a:chExt cx="5289550" cy="5273675"/>
                  </a:xfrm>
                  <a:solidFill>
                    <a:schemeClr val="bg1"/>
                  </a:solidFill>
                </p:grpSpPr>
                <p:sp>
                  <p:nvSpPr>
                    <p:cNvPr id="54" name="Freeform 337">
                      <a:extLst>
                        <a:ext uri="{FF2B5EF4-FFF2-40B4-BE49-F238E27FC236}">
                          <a16:creationId xmlns:a16="http://schemas.microsoft.com/office/drawing/2014/main" id="{D98858A2-7130-259A-2B10-E7EE207D8423}"/>
                        </a:ext>
                      </a:extLst>
                    </p:cNvPr>
                    <p:cNvSpPr>
                      <a:spLocks noEditPoints="1"/>
                    </p:cNvSpPr>
                    <p:nvPr/>
                  </p:nvSpPr>
                  <p:spPr bwMode="auto">
                    <a:xfrm>
                      <a:off x="4497388" y="1162050"/>
                      <a:ext cx="3006725" cy="2992438"/>
                    </a:xfrm>
                    <a:custGeom>
                      <a:avLst/>
                      <a:gdLst>
                        <a:gd name="T0" fmla="*/ 608 w 640"/>
                        <a:gd name="T1" fmla="*/ 200 h 639"/>
                        <a:gd name="T2" fmla="*/ 440 w 640"/>
                        <a:gd name="T3" fmla="*/ 200 h 639"/>
                        <a:gd name="T4" fmla="*/ 440 w 640"/>
                        <a:gd name="T5" fmla="*/ 31 h 639"/>
                        <a:gd name="T6" fmla="*/ 408 w 640"/>
                        <a:gd name="T7" fmla="*/ 0 h 639"/>
                        <a:gd name="T8" fmla="*/ 231 w 640"/>
                        <a:gd name="T9" fmla="*/ 0 h 639"/>
                        <a:gd name="T10" fmla="*/ 200 w 640"/>
                        <a:gd name="T11" fmla="*/ 31 h 639"/>
                        <a:gd name="T12" fmla="*/ 200 w 640"/>
                        <a:gd name="T13" fmla="*/ 200 h 639"/>
                        <a:gd name="T14" fmla="*/ 32 w 640"/>
                        <a:gd name="T15" fmla="*/ 200 h 639"/>
                        <a:gd name="T16" fmla="*/ 0 w 640"/>
                        <a:gd name="T17" fmla="*/ 231 h 639"/>
                        <a:gd name="T18" fmla="*/ 0 w 640"/>
                        <a:gd name="T19" fmla="*/ 408 h 639"/>
                        <a:gd name="T20" fmla="*/ 32 w 640"/>
                        <a:gd name="T21" fmla="*/ 440 h 639"/>
                        <a:gd name="T22" fmla="*/ 200 w 640"/>
                        <a:gd name="T23" fmla="*/ 440 h 639"/>
                        <a:gd name="T24" fmla="*/ 200 w 640"/>
                        <a:gd name="T25" fmla="*/ 608 h 639"/>
                        <a:gd name="T26" fmla="*/ 231 w 640"/>
                        <a:gd name="T27" fmla="*/ 639 h 639"/>
                        <a:gd name="T28" fmla="*/ 408 w 640"/>
                        <a:gd name="T29" fmla="*/ 639 h 639"/>
                        <a:gd name="T30" fmla="*/ 440 w 640"/>
                        <a:gd name="T31" fmla="*/ 608 h 639"/>
                        <a:gd name="T32" fmla="*/ 440 w 640"/>
                        <a:gd name="T33" fmla="*/ 440 h 639"/>
                        <a:gd name="T34" fmla="*/ 608 w 640"/>
                        <a:gd name="T35" fmla="*/ 440 h 639"/>
                        <a:gd name="T36" fmla="*/ 640 w 640"/>
                        <a:gd name="T37" fmla="*/ 408 h 639"/>
                        <a:gd name="T38" fmla="*/ 640 w 640"/>
                        <a:gd name="T39" fmla="*/ 231 h 639"/>
                        <a:gd name="T40" fmla="*/ 608 w 640"/>
                        <a:gd name="T41" fmla="*/ 200 h 639"/>
                        <a:gd name="T42" fmla="*/ 577 w 640"/>
                        <a:gd name="T43" fmla="*/ 377 h 639"/>
                        <a:gd name="T44" fmla="*/ 408 w 640"/>
                        <a:gd name="T45" fmla="*/ 377 h 639"/>
                        <a:gd name="T46" fmla="*/ 377 w 640"/>
                        <a:gd name="T47" fmla="*/ 408 h 639"/>
                        <a:gd name="T48" fmla="*/ 377 w 640"/>
                        <a:gd name="T49" fmla="*/ 577 h 639"/>
                        <a:gd name="T50" fmla="*/ 263 w 640"/>
                        <a:gd name="T51" fmla="*/ 577 h 639"/>
                        <a:gd name="T52" fmla="*/ 263 w 640"/>
                        <a:gd name="T53" fmla="*/ 408 h 639"/>
                        <a:gd name="T54" fmla="*/ 231 w 640"/>
                        <a:gd name="T55" fmla="*/ 377 h 639"/>
                        <a:gd name="T56" fmla="*/ 63 w 640"/>
                        <a:gd name="T57" fmla="*/ 377 h 639"/>
                        <a:gd name="T58" fmla="*/ 63 w 640"/>
                        <a:gd name="T59" fmla="*/ 263 h 639"/>
                        <a:gd name="T60" fmla="*/ 231 w 640"/>
                        <a:gd name="T61" fmla="*/ 263 h 639"/>
                        <a:gd name="T62" fmla="*/ 263 w 640"/>
                        <a:gd name="T63" fmla="*/ 231 h 639"/>
                        <a:gd name="T64" fmla="*/ 263 w 640"/>
                        <a:gd name="T65" fmla="*/ 63 h 639"/>
                        <a:gd name="T66" fmla="*/ 377 w 640"/>
                        <a:gd name="T67" fmla="*/ 63 h 639"/>
                        <a:gd name="T68" fmla="*/ 377 w 640"/>
                        <a:gd name="T69" fmla="*/ 231 h 639"/>
                        <a:gd name="T70" fmla="*/ 408 w 640"/>
                        <a:gd name="T71" fmla="*/ 263 h 639"/>
                        <a:gd name="T72" fmla="*/ 577 w 640"/>
                        <a:gd name="T73" fmla="*/ 263 h 639"/>
                        <a:gd name="T74" fmla="*/ 577 w 640"/>
                        <a:gd name="T75" fmla="*/ 37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39">
                          <a:moveTo>
                            <a:pt x="608" y="200"/>
                          </a:moveTo>
                          <a:lnTo>
                            <a:pt x="440" y="200"/>
                          </a:lnTo>
                          <a:lnTo>
                            <a:pt x="440" y="31"/>
                          </a:lnTo>
                          <a:cubicBezTo>
                            <a:pt x="440" y="14"/>
                            <a:pt x="426" y="0"/>
                            <a:pt x="408" y="0"/>
                          </a:cubicBezTo>
                          <a:lnTo>
                            <a:pt x="231" y="0"/>
                          </a:lnTo>
                          <a:cubicBezTo>
                            <a:pt x="214" y="0"/>
                            <a:pt x="200" y="14"/>
                            <a:pt x="200" y="31"/>
                          </a:cubicBezTo>
                          <a:lnTo>
                            <a:pt x="200" y="200"/>
                          </a:lnTo>
                          <a:lnTo>
                            <a:pt x="32" y="200"/>
                          </a:lnTo>
                          <a:cubicBezTo>
                            <a:pt x="14" y="200"/>
                            <a:pt x="0" y="214"/>
                            <a:pt x="0" y="231"/>
                          </a:cubicBezTo>
                          <a:lnTo>
                            <a:pt x="0" y="408"/>
                          </a:lnTo>
                          <a:cubicBezTo>
                            <a:pt x="0" y="425"/>
                            <a:pt x="14" y="440"/>
                            <a:pt x="32" y="440"/>
                          </a:cubicBezTo>
                          <a:lnTo>
                            <a:pt x="200" y="440"/>
                          </a:lnTo>
                          <a:lnTo>
                            <a:pt x="200" y="608"/>
                          </a:lnTo>
                          <a:cubicBezTo>
                            <a:pt x="200" y="625"/>
                            <a:pt x="214" y="639"/>
                            <a:pt x="231" y="639"/>
                          </a:cubicBezTo>
                          <a:lnTo>
                            <a:pt x="408" y="639"/>
                          </a:lnTo>
                          <a:cubicBezTo>
                            <a:pt x="426" y="639"/>
                            <a:pt x="440" y="625"/>
                            <a:pt x="440" y="608"/>
                          </a:cubicBezTo>
                          <a:lnTo>
                            <a:pt x="440" y="440"/>
                          </a:lnTo>
                          <a:lnTo>
                            <a:pt x="608" y="440"/>
                          </a:lnTo>
                          <a:cubicBezTo>
                            <a:pt x="625" y="440"/>
                            <a:pt x="640" y="425"/>
                            <a:pt x="640" y="408"/>
                          </a:cubicBezTo>
                          <a:lnTo>
                            <a:pt x="640" y="231"/>
                          </a:lnTo>
                          <a:cubicBezTo>
                            <a:pt x="640" y="214"/>
                            <a:pt x="625" y="200"/>
                            <a:pt x="608" y="200"/>
                          </a:cubicBezTo>
                          <a:close/>
                          <a:moveTo>
                            <a:pt x="577" y="377"/>
                          </a:moveTo>
                          <a:lnTo>
                            <a:pt x="408" y="377"/>
                          </a:lnTo>
                          <a:cubicBezTo>
                            <a:pt x="391" y="377"/>
                            <a:pt x="377" y="391"/>
                            <a:pt x="377" y="408"/>
                          </a:cubicBezTo>
                          <a:lnTo>
                            <a:pt x="377" y="577"/>
                          </a:lnTo>
                          <a:lnTo>
                            <a:pt x="263" y="577"/>
                          </a:lnTo>
                          <a:lnTo>
                            <a:pt x="263" y="408"/>
                          </a:lnTo>
                          <a:cubicBezTo>
                            <a:pt x="263" y="391"/>
                            <a:pt x="249" y="377"/>
                            <a:pt x="231" y="377"/>
                          </a:cubicBezTo>
                          <a:lnTo>
                            <a:pt x="63" y="377"/>
                          </a:lnTo>
                          <a:lnTo>
                            <a:pt x="63" y="263"/>
                          </a:lnTo>
                          <a:lnTo>
                            <a:pt x="231" y="263"/>
                          </a:lnTo>
                          <a:cubicBezTo>
                            <a:pt x="249" y="263"/>
                            <a:pt x="263" y="249"/>
                            <a:pt x="263" y="231"/>
                          </a:cubicBezTo>
                          <a:lnTo>
                            <a:pt x="263" y="63"/>
                          </a:lnTo>
                          <a:lnTo>
                            <a:pt x="377" y="63"/>
                          </a:lnTo>
                          <a:lnTo>
                            <a:pt x="377" y="231"/>
                          </a:lnTo>
                          <a:cubicBezTo>
                            <a:pt x="377" y="249"/>
                            <a:pt x="391" y="263"/>
                            <a:pt x="408" y="263"/>
                          </a:cubicBezTo>
                          <a:lnTo>
                            <a:pt x="577" y="263"/>
                          </a:lnTo>
                          <a:lnTo>
                            <a:pt x="577" y="377"/>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55" name="Freeform 338">
                      <a:extLst>
                        <a:ext uri="{FF2B5EF4-FFF2-40B4-BE49-F238E27FC236}">
                          <a16:creationId xmlns:a16="http://schemas.microsoft.com/office/drawing/2014/main" id="{CBE11026-EA0C-92AC-3D15-E599279CD6DA}"/>
                        </a:ext>
                      </a:extLst>
                    </p:cNvPr>
                    <p:cNvSpPr>
                      <a:spLocks noEditPoints="1"/>
                    </p:cNvSpPr>
                    <p:nvPr/>
                  </p:nvSpPr>
                  <p:spPr bwMode="auto">
                    <a:xfrm>
                      <a:off x="3355976" y="23813"/>
                      <a:ext cx="5289550" cy="5273675"/>
                    </a:xfrm>
                    <a:custGeom>
                      <a:avLst/>
                      <a:gdLst>
                        <a:gd name="T0" fmla="*/ 563 w 1126"/>
                        <a:gd name="T1" fmla="*/ 0 h 1126"/>
                        <a:gd name="T2" fmla="*/ 0 w 1126"/>
                        <a:gd name="T3" fmla="*/ 563 h 1126"/>
                        <a:gd name="T4" fmla="*/ 563 w 1126"/>
                        <a:gd name="T5" fmla="*/ 1126 h 1126"/>
                        <a:gd name="T6" fmla="*/ 1126 w 1126"/>
                        <a:gd name="T7" fmla="*/ 563 h 1126"/>
                        <a:gd name="T8" fmla="*/ 563 w 1126"/>
                        <a:gd name="T9" fmla="*/ 0 h 1126"/>
                        <a:gd name="T10" fmla="*/ 563 w 1126"/>
                        <a:gd name="T11" fmla="*/ 1063 h 1126"/>
                        <a:gd name="T12" fmla="*/ 63 w 1126"/>
                        <a:gd name="T13" fmla="*/ 563 h 1126"/>
                        <a:gd name="T14" fmla="*/ 563 w 1126"/>
                        <a:gd name="T15" fmla="*/ 63 h 1126"/>
                        <a:gd name="T16" fmla="*/ 1063 w 1126"/>
                        <a:gd name="T17" fmla="*/ 563 h 1126"/>
                        <a:gd name="T18" fmla="*/ 563 w 1126"/>
                        <a:gd name="T19" fmla="*/ 1063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6" h="1126">
                          <a:moveTo>
                            <a:pt x="563" y="0"/>
                          </a:moveTo>
                          <a:cubicBezTo>
                            <a:pt x="252" y="0"/>
                            <a:pt x="0" y="252"/>
                            <a:pt x="0" y="563"/>
                          </a:cubicBezTo>
                          <a:cubicBezTo>
                            <a:pt x="0" y="873"/>
                            <a:pt x="252" y="1126"/>
                            <a:pt x="563" y="1126"/>
                          </a:cubicBezTo>
                          <a:cubicBezTo>
                            <a:pt x="873" y="1126"/>
                            <a:pt x="1126" y="873"/>
                            <a:pt x="1126" y="563"/>
                          </a:cubicBezTo>
                          <a:cubicBezTo>
                            <a:pt x="1126" y="252"/>
                            <a:pt x="873" y="0"/>
                            <a:pt x="563" y="0"/>
                          </a:cubicBezTo>
                          <a:close/>
                          <a:moveTo>
                            <a:pt x="563" y="1063"/>
                          </a:moveTo>
                          <a:cubicBezTo>
                            <a:pt x="287" y="1063"/>
                            <a:pt x="63" y="839"/>
                            <a:pt x="63" y="563"/>
                          </a:cubicBezTo>
                          <a:cubicBezTo>
                            <a:pt x="63" y="287"/>
                            <a:pt x="287" y="63"/>
                            <a:pt x="563" y="63"/>
                          </a:cubicBezTo>
                          <a:cubicBezTo>
                            <a:pt x="839" y="63"/>
                            <a:pt x="1063" y="287"/>
                            <a:pt x="1063" y="563"/>
                          </a:cubicBezTo>
                          <a:cubicBezTo>
                            <a:pt x="1063" y="839"/>
                            <a:pt x="839" y="1063"/>
                            <a:pt x="563" y="1063"/>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grpSp>
            <p:nvGrpSpPr>
              <p:cNvPr id="10" name="Group 9">
                <a:extLst>
                  <a:ext uri="{FF2B5EF4-FFF2-40B4-BE49-F238E27FC236}">
                    <a16:creationId xmlns:a16="http://schemas.microsoft.com/office/drawing/2014/main" id="{1C8DAA47-5979-453A-61B8-2CB069DF0923}"/>
                  </a:ext>
                </a:extLst>
              </p:cNvPr>
              <p:cNvGrpSpPr/>
              <p:nvPr/>
            </p:nvGrpSpPr>
            <p:grpSpPr>
              <a:xfrm>
                <a:off x="515430" y="4457848"/>
                <a:ext cx="3602130" cy="1549391"/>
                <a:chOff x="515430" y="4457848"/>
                <a:chExt cx="3602130" cy="1549391"/>
              </a:xfrm>
            </p:grpSpPr>
            <p:sp>
              <p:nvSpPr>
                <p:cNvPr id="46" name="TextBox 45">
                  <a:extLst>
                    <a:ext uri="{FF2B5EF4-FFF2-40B4-BE49-F238E27FC236}">
                      <a16:creationId xmlns:a16="http://schemas.microsoft.com/office/drawing/2014/main" id="{ABA795E1-6B9F-CF05-470A-AA0BF36DB6D7}"/>
                    </a:ext>
                  </a:extLst>
                </p:cNvPr>
                <p:cNvSpPr txBox="1"/>
                <p:nvPr/>
              </p:nvSpPr>
              <p:spPr>
                <a:xfrm>
                  <a:off x="515430" y="5484019"/>
                  <a:ext cx="3602130" cy="523220"/>
                </a:xfrm>
                <a:prstGeom prst="rect">
                  <a:avLst/>
                </a:prstGeom>
                <a:noFill/>
              </p:spPr>
              <p:txBody>
                <a:bodyPr wrap="square" rtlCol="0" anchor="ctr">
                  <a:spAutoFit/>
                </a:bodyPr>
                <a:lstStyle/>
                <a:p>
                  <a:pPr algn="ctr" defTabSz="914377">
                    <a:defRPr/>
                  </a:pPr>
                  <a:r>
                    <a:rPr lang="en-US" sz="1400" dirty="0">
                      <a:latin typeface="Arial" panose="020B0604020202020204" pitchFamily="34" charset="0"/>
                      <a:cs typeface="Arial" panose="020B0604020202020204" pitchFamily="34" charset="0"/>
                    </a:rPr>
                    <a:t>Process Developed for SHAC to Provide Legislative Priorities to Board of Trustees</a:t>
                  </a:r>
                  <a:endParaRPr lang="en-US" sz="1400" b="1" kern="0" dirty="0">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1D050D88-BE0E-B7A2-06C4-D406355C300C}"/>
                    </a:ext>
                  </a:extLst>
                </p:cNvPr>
                <p:cNvGrpSpPr/>
                <p:nvPr/>
              </p:nvGrpSpPr>
              <p:grpSpPr>
                <a:xfrm>
                  <a:off x="1598779" y="4457848"/>
                  <a:ext cx="977523" cy="978408"/>
                  <a:chOff x="1039708" y="4881042"/>
                  <a:chExt cx="977523" cy="978408"/>
                </a:xfrm>
              </p:grpSpPr>
              <p:sp>
                <p:nvSpPr>
                  <p:cNvPr id="48" name="Freeform 54">
                    <a:extLst>
                      <a:ext uri="{FF2B5EF4-FFF2-40B4-BE49-F238E27FC236}">
                        <a16:creationId xmlns:a16="http://schemas.microsoft.com/office/drawing/2014/main" id="{5CDCB796-7E8B-1C77-9E1E-F7B387C0F17B}"/>
                      </a:ext>
                    </a:extLst>
                  </p:cNvPr>
                  <p:cNvSpPr/>
                  <p:nvPr/>
                </p:nvSpPr>
                <p:spPr>
                  <a:xfrm>
                    <a:off x="1039708" y="4881042"/>
                    <a:ext cx="977523" cy="978408"/>
                  </a:xfrm>
                  <a:prstGeom prst="ellipse">
                    <a:avLst/>
                  </a:prstGeom>
                  <a:solidFill>
                    <a:schemeClr val="tx1">
                      <a:lumMod val="50000"/>
                      <a:lumOff val="50000"/>
                    </a:schemeClr>
                  </a:solidFill>
                  <a:ln w="6350" cap="flat" cmpd="sng" algn="ctr">
                    <a:noFill/>
                    <a:prstDash val="solid"/>
                    <a:miter lim="800000"/>
                  </a:ln>
                  <a:effectLst/>
                </p:spPr>
                <p:txBody>
                  <a:bodyPr wrap="square" rtlCol="0" anchor="ctr">
                    <a:noAutofit/>
                  </a:bodyPr>
                  <a:lstStyle/>
                  <a:p>
                    <a:pPr defTabSz="914377">
                      <a:defRPr/>
                    </a:pPr>
                    <a:endParaRPr lang="en-US" kern="0" dirty="0">
                      <a:solidFill>
                        <a:prstClr val="white"/>
                      </a:solidFill>
                      <a:latin typeface="Arial" panose="020B0604020202020204" pitchFamily="34" charset="0"/>
                      <a:cs typeface="Arial" panose="020B0604020202020204" pitchFamily="34" charset="0"/>
                    </a:endParaRPr>
                  </a:p>
                </p:txBody>
              </p:sp>
              <p:sp>
                <p:nvSpPr>
                  <p:cNvPr id="49" name="Freeform 293">
                    <a:extLst>
                      <a:ext uri="{FF2B5EF4-FFF2-40B4-BE49-F238E27FC236}">
                        <a16:creationId xmlns:a16="http://schemas.microsoft.com/office/drawing/2014/main" id="{76DE9D4A-2516-DC02-EF65-2729B2F4AAA6}"/>
                      </a:ext>
                    </a:extLst>
                  </p:cNvPr>
                  <p:cNvSpPr>
                    <a:spLocks noEditPoints="1"/>
                  </p:cNvSpPr>
                  <p:nvPr/>
                </p:nvSpPr>
                <p:spPr bwMode="auto">
                  <a:xfrm>
                    <a:off x="1178651" y="5033507"/>
                    <a:ext cx="699636" cy="673478"/>
                  </a:xfrm>
                  <a:custGeom>
                    <a:avLst/>
                    <a:gdLst>
                      <a:gd name="T0" fmla="*/ 1232 w 1250"/>
                      <a:gd name="T1" fmla="*/ 542 h 1206"/>
                      <a:gd name="T2" fmla="*/ 909 w 1250"/>
                      <a:gd name="T3" fmla="*/ 1103 h 1206"/>
                      <a:gd name="T4" fmla="*/ 269 w 1250"/>
                      <a:gd name="T5" fmla="*/ 1007 h 1206"/>
                      <a:gd name="T6" fmla="*/ 351 w 1250"/>
                      <a:gd name="T7" fmla="*/ 920 h 1206"/>
                      <a:gd name="T8" fmla="*/ 922 w 1250"/>
                      <a:gd name="T9" fmla="*/ 957 h 1206"/>
                      <a:gd name="T10" fmla="*/ 1076 w 1250"/>
                      <a:gd name="T11" fmla="*/ 405 h 1206"/>
                      <a:gd name="T12" fmla="*/ 567 w 1250"/>
                      <a:gd name="T13" fmla="*/ 142 h 1206"/>
                      <a:gd name="T14" fmla="*/ 205 w 1250"/>
                      <a:gd name="T15" fmla="*/ 586 h 1206"/>
                      <a:gd name="T16" fmla="*/ 251 w 1250"/>
                      <a:gd name="T17" fmla="*/ 586 h 1206"/>
                      <a:gd name="T18" fmla="*/ 277 w 1250"/>
                      <a:gd name="T19" fmla="*/ 636 h 1206"/>
                      <a:gd name="T20" fmla="*/ 171 w 1250"/>
                      <a:gd name="T21" fmla="*/ 783 h 1206"/>
                      <a:gd name="T22" fmla="*/ 119 w 1250"/>
                      <a:gd name="T23" fmla="*/ 783 h 1206"/>
                      <a:gd name="T24" fmla="*/ 15 w 1250"/>
                      <a:gd name="T25" fmla="*/ 636 h 1206"/>
                      <a:gd name="T26" fmla="*/ 40 w 1250"/>
                      <a:gd name="T27" fmla="*/ 586 h 1206"/>
                      <a:gd name="T28" fmla="*/ 86 w 1250"/>
                      <a:gd name="T29" fmla="*/ 586 h 1206"/>
                      <a:gd name="T30" fmla="*/ 638 w 1250"/>
                      <a:gd name="T31" fmla="*/ 12 h 1206"/>
                      <a:gd name="T32" fmla="*/ 1232 w 1250"/>
                      <a:gd name="T33" fmla="*/ 542 h 1206"/>
                      <a:gd name="T34" fmla="*/ 660 w 1250"/>
                      <a:gd name="T35" fmla="*/ 555 h 1206"/>
                      <a:gd name="T36" fmla="*/ 757 w 1250"/>
                      <a:gd name="T37" fmla="*/ 321 h 1206"/>
                      <a:gd name="T38" fmla="*/ 522 w 1250"/>
                      <a:gd name="T39" fmla="*/ 418 h 1206"/>
                      <a:gd name="T40" fmla="*/ 660 w 1250"/>
                      <a:gd name="T41" fmla="*/ 555 h 1206"/>
                      <a:gd name="T42" fmla="*/ 417 w 1250"/>
                      <a:gd name="T43" fmla="*/ 763 h 1206"/>
                      <a:gd name="T44" fmla="*/ 417 w 1250"/>
                      <a:gd name="T45" fmla="*/ 806 h 1206"/>
                      <a:gd name="T46" fmla="*/ 460 w 1250"/>
                      <a:gd name="T47" fmla="*/ 850 h 1206"/>
                      <a:gd name="T48" fmla="*/ 859 w 1250"/>
                      <a:gd name="T49" fmla="*/ 850 h 1206"/>
                      <a:gd name="T50" fmla="*/ 902 w 1250"/>
                      <a:gd name="T51" fmla="*/ 806 h 1206"/>
                      <a:gd name="T52" fmla="*/ 902 w 1250"/>
                      <a:gd name="T53" fmla="*/ 763 h 1206"/>
                      <a:gd name="T54" fmla="*/ 770 w 1250"/>
                      <a:gd name="T55" fmla="*/ 585 h 1206"/>
                      <a:gd name="T56" fmla="*/ 745 w 1250"/>
                      <a:gd name="T57" fmla="*/ 593 h 1206"/>
                      <a:gd name="T58" fmla="*/ 678 w 1250"/>
                      <a:gd name="T59" fmla="*/ 676 h 1206"/>
                      <a:gd name="T60" fmla="*/ 642 w 1250"/>
                      <a:gd name="T61" fmla="*/ 676 h 1206"/>
                      <a:gd name="T62" fmla="*/ 576 w 1250"/>
                      <a:gd name="T63" fmla="*/ 593 h 1206"/>
                      <a:gd name="T64" fmla="*/ 551 w 1250"/>
                      <a:gd name="T65" fmla="*/ 585 h 1206"/>
                      <a:gd name="T66" fmla="*/ 417 w 1250"/>
                      <a:gd name="T67" fmla="*/ 76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0" h="1206">
                        <a:moveTo>
                          <a:pt x="1232" y="542"/>
                        </a:moveTo>
                        <a:cubicBezTo>
                          <a:pt x="1250" y="778"/>
                          <a:pt x="1122" y="1000"/>
                          <a:pt x="909" y="1103"/>
                        </a:cubicBezTo>
                        <a:cubicBezTo>
                          <a:pt x="697" y="1206"/>
                          <a:pt x="443" y="1168"/>
                          <a:pt x="269" y="1007"/>
                        </a:cubicBezTo>
                        <a:cubicBezTo>
                          <a:pt x="203" y="953"/>
                          <a:pt x="292" y="858"/>
                          <a:pt x="351" y="920"/>
                        </a:cubicBezTo>
                        <a:cubicBezTo>
                          <a:pt x="508" y="1066"/>
                          <a:pt x="747" y="1082"/>
                          <a:pt x="922" y="957"/>
                        </a:cubicBezTo>
                        <a:cubicBezTo>
                          <a:pt x="1098" y="833"/>
                          <a:pt x="1162" y="602"/>
                          <a:pt x="1076" y="405"/>
                        </a:cubicBezTo>
                        <a:cubicBezTo>
                          <a:pt x="990" y="208"/>
                          <a:pt x="778" y="98"/>
                          <a:pt x="567" y="142"/>
                        </a:cubicBezTo>
                        <a:cubicBezTo>
                          <a:pt x="357" y="186"/>
                          <a:pt x="206" y="371"/>
                          <a:pt x="205" y="586"/>
                        </a:cubicBezTo>
                        <a:lnTo>
                          <a:pt x="251" y="586"/>
                        </a:lnTo>
                        <a:cubicBezTo>
                          <a:pt x="277" y="586"/>
                          <a:pt x="292" y="615"/>
                          <a:pt x="277" y="636"/>
                        </a:cubicBezTo>
                        <a:lnTo>
                          <a:pt x="171" y="783"/>
                        </a:lnTo>
                        <a:cubicBezTo>
                          <a:pt x="158" y="801"/>
                          <a:pt x="132" y="801"/>
                          <a:pt x="119" y="783"/>
                        </a:cubicBezTo>
                        <a:lnTo>
                          <a:pt x="15" y="636"/>
                        </a:lnTo>
                        <a:cubicBezTo>
                          <a:pt x="0" y="615"/>
                          <a:pt x="15" y="586"/>
                          <a:pt x="40" y="586"/>
                        </a:cubicBezTo>
                        <a:lnTo>
                          <a:pt x="86" y="586"/>
                        </a:lnTo>
                        <a:cubicBezTo>
                          <a:pt x="85" y="277"/>
                          <a:pt x="329" y="23"/>
                          <a:pt x="638" y="12"/>
                        </a:cubicBezTo>
                        <a:cubicBezTo>
                          <a:pt x="946" y="0"/>
                          <a:pt x="1209" y="234"/>
                          <a:pt x="1232" y="542"/>
                        </a:cubicBezTo>
                        <a:close/>
                        <a:moveTo>
                          <a:pt x="660" y="555"/>
                        </a:moveTo>
                        <a:cubicBezTo>
                          <a:pt x="782" y="555"/>
                          <a:pt x="843" y="407"/>
                          <a:pt x="757" y="321"/>
                        </a:cubicBezTo>
                        <a:cubicBezTo>
                          <a:pt x="670" y="234"/>
                          <a:pt x="522" y="295"/>
                          <a:pt x="522" y="418"/>
                        </a:cubicBezTo>
                        <a:cubicBezTo>
                          <a:pt x="522" y="494"/>
                          <a:pt x="584" y="555"/>
                          <a:pt x="660" y="555"/>
                        </a:cubicBezTo>
                        <a:close/>
                        <a:moveTo>
                          <a:pt x="417" y="763"/>
                        </a:moveTo>
                        <a:lnTo>
                          <a:pt x="417" y="806"/>
                        </a:lnTo>
                        <a:cubicBezTo>
                          <a:pt x="417" y="830"/>
                          <a:pt x="436" y="850"/>
                          <a:pt x="460" y="850"/>
                        </a:cubicBezTo>
                        <a:lnTo>
                          <a:pt x="859" y="850"/>
                        </a:lnTo>
                        <a:cubicBezTo>
                          <a:pt x="883" y="850"/>
                          <a:pt x="902" y="830"/>
                          <a:pt x="902" y="806"/>
                        </a:cubicBezTo>
                        <a:lnTo>
                          <a:pt x="902" y="763"/>
                        </a:lnTo>
                        <a:cubicBezTo>
                          <a:pt x="902" y="681"/>
                          <a:pt x="848" y="608"/>
                          <a:pt x="770" y="585"/>
                        </a:cubicBezTo>
                        <a:cubicBezTo>
                          <a:pt x="760" y="582"/>
                          <a:pt x="751" y="585"/>
                          <a:pt x="745" y="593"/>
                        </a:cubicBezTo>
                        <a:lnTo>
                          <a:pt x="678" y="676"/>
                        </a:lnTo>
                        <a:cubicBezTo>
                          <a:pt x="669" y="687"/>
                          <a:pt x="651" y="687"/>
                          <a:pt x="642" y="676"/>
                        </a:cubicBezTo>
                        <a:lnTo>
                          <a:pt x="576" y="593"/>
                        </a:lnTo>
                        <a:cubicBezTo>
                          <a:pt x="569" y="585"/>
                          <a:pt x="560" y="582"/>
                          <a:pt x="551" y="585"/>
                        </a:cubicBezTo>
                        <a:cubicBezTo>
                          <a:pt x="471" y="608"/>
                          <a:pt x="417" y="680"/>
                          <a:pt x="417" y="763"/>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nvGrpSpPr>
              <p:cNvPr id="11" name="Group 10">
                <a:extLst>
                  <a:ext uri="{FF2B5EF4-FFF2-40B4-BE49-F238E27FC236}">
                    <a16:creationId xmlns:a16="http://schemas.microsoft.com/office/drawing/2014/main" id="{D67F49ED-8012-F923-29CC-8FC7CB32D038}"/>
                  </a:ext>
                </a:extLst>
              </p:cNvPr>
              <p:cNvGrpSpPr/>
              <p:nvPr/>
            </p:nvGrpSpPr>
            <p:grpSpPr>
              <a:xfrm>
                <a:off x="4302247" y="1110862"/>
                <a:ext cx="3521715" cy="1611599"/>
                <a:chOff x="4302247" y="1017655"/>
                <a:chExt cx="3521715" cy="1611599"/>
              </a:xfrm>
            </p:grpSpPr>
            <p:sp>
              <p:nvSpPr>
                <p:cNvPr id="40" name="TextBox 39">
                  <a:extLst>
                    <a:ext uri="{FF2B5EF4-FFF2-40B4-BE49-F238E27FC236}">
                      <a16:creationId xmlns:a16="http://schemas.microsoft.com/office/drawing/2014/main" id="{F52BFFAD-2EB6-3F91-A303-E0088310F9D8}"/>
                    </a:ext>
                  </a:extLst>
                </p:cNvPr>
                <p:cNvSpPr txBox="1"/>
                <p:nvPr/>
              </p:nvSpPr>
              <p:spPr>
                <a:xfrm>
                  <a:off x="4302247" y="2106034"/>
                  <a:ext cx="3521715" cy="523220"/>
                </a:xfrm>
                <a:prstGeom prst="rect">
                  <a:avLst/>
                </a:prstGeom>
                <a:noFill/>
              </p:spPr>
              <p:txBody>
                <a:bodyPr wrap="square" rtlCol="0" anchor="ctr">
                  <a:spAutoFit/>
                </a:bodyPr>
                <a:lstStyle/>
                <a:p>
                  <a:pPr algn="ctr">
                    <a:buSzPts val="1600"/>
                  </a:pPr>
                  <a:r>
                    <a:rPr lang="en-US" sz="1400" b="0" i="0" u="none" strike="noStrike" cap="none" dirty="0">
                      <a:solidFill>
                        <a:srgbClr val="000000"/>
                      </a:solidFill>
                      <a:latin typeface="Arial"/>
                      <a:ea typeface="Arial"/>
                      <a:cs typeface="Arial"/>
                      <a:sym typeface="Arial"/>
                    </a:rPr>
                    <a:t>Student Wellness Committees &amp; Sponsor Recognitions - 100% Participation</a:t>
                  </a:r>
                  <a:endParaRPr lang="en-US" sz="1400" b="0" i="0" u="none" strike="noStrike" cap="none" dirty="0">
                    <a:solidFill>
                      <a:schemeClr val="dk1"/>
                    </a:solidFill>
                    <a:latin typeface="Calibri"/>
                    <a:ea typeface="Calibri"/>
                    <a:cs typeface="Calibri"/>
                    <a:sym typeface="Calibri"/>
                  </a:endParaRPr>
                </a:p>
              </p:txBody>
            </p:sp>
            <p:grpSp>
              <p:nvGrpSpPr>
                <p:cNvPr id="41" name="Group 40">
                  <a:extLst>
                    <a:ext uri="{FF2B5EF4-FFF2-40B4-BE49-F238E27FC236}">
                      <a16:creationId xmlns:a16="http://schemas.microsoft.com/office/drawing/2014/main" id="{A0321C5A-B195-C12B-D734-964C14E13E04}"/>
                    </a:ext>
                  </a:extLst>
                </p:cNvPr>
                <p:cNvGrpSpPr/>
                <p:nvPr/>
              </p:nvGrpSpPr>
              <p:grpSpPr>
                <a:xfrm>
                  <a:off x="5548127" y="1017655"/>
                  <a:ext cx="977523" cy="978408"/>
                  <a:chOff x="4641668" y="1206946"/>
                  <a:chExt cx="977523" cy="978408"/>
                </a:xfrm>
              </p:grpSpPr>
              <p:sp>
                <p:nvSpPr>
                  <p:cNvPr id="42" name="Freeform 54">
                    <a:extLst>
                      <a:ext uri="{FF2B5EF4-FFF2-40B4-BE49-F238E27FC236}">
                        <a16:creationId xmlns:a16="http://schemas.microsoft.com/office/drawing/2014/main" id="{5A41C52C-FB01-0F4B-AA93-6DEE012D4036}"/>
                      </a:ext>
                    </a:extLst>
                  </p:cNvPr>
                  <p:cNvSpPr/>
                  <p:nvPr/>
                </p:nvSpPr>
                <p:spPr>
                  <a:xfrm>
                    <a:off x="4641668" y="1206946"/>
                    <a:ext cx="977523" cy="978408"/>
                  </a:xfrm>
                  <a:prstGeom prst="ellipse">
                    <a:avLst/>
                  </a:prstGeom>
                  <a:solidFill>
                    <a:srgbClr val="8E2626"/>
                  </a:solidFill>
                  <a:ln w="6350" cap="flat" cmpd="sng" algn="ctr">
                    <a:noFill/>
                    <a:prstDash val="solid"/>
                    <a:miter lim="800000"/>
                  </a:ln>
                  <a:effectLst/>
                </p:spPr>
                <p:txBody>
                  <a:bodyPr wrap="square" rtlCol="0" anchor="ctr">
                    <a:noAutofit/>
                  </a:bodyPr>
                  <a:lstStyle/>
                  <a:p>
                    <a:pPr defTabSz="914377">
                      <a:defRPr/>
                    </a:pPr>
                    <a:endParaRPr lang="en-US" kern="0" dirty="0">
                      <a:solidFill>
                        <a:prstClr val="white"/>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4C87A579-F745-F0BE-F4E9-4B9FA7612A9E}"/>
                      </a:ext>
                    </a:extLst>
                  </p:cNvPr>
                  <p:cNvGrpSpPr/>
                  <p:nvPr/>
                </p:nvGrpSpPr>
                <p:grpSpPr>
                  <a:xfrm>
                    <a:off x="4861933" y="1338834"/>
                    <a:ext cx="605482" cy="715249"/>
                    <a:chOff x="3656964" y="-1924649"/>
                    <a:chExt cx="5230813" cy="6179095"/>
                  </a:xfrm>
                  <a:solidFill>
                    <a:schemeClr val="bg1"/>
                  </a:solidFill>
                </p:grpSpPr>
                <p:sp>
                  <p:nvSpPr>
                    <p:cNvPr id="44" name="Freeform 50">
                      <a:extLst>
                        <a:ext uri="{FF2B5EF4-FFF2-40B4-BE49-F238E27FC236}">
                          <a16:creationId xmlns:a16="http://schemas.microsoft.com/office/drawing/2014/main" id="{777774EB-9D52-C088-FC88-81B62B5BFEB2}"/>
                        </a:ext>
                      </a:extLst>
                    </p:cNvPr>
                    <p:cNvSpPr>
                      <a:spLocks noEditPoints="1"/>
                    </p:cNvSpPr>
                    <p:nvPr/>
                  </p:nvSpPr>
                  <p:spPr bwMode="auto">
                    <a:xfrm>
                      <a:off x="3656964" y="17408"/>
                      <a:ext cx="5230813" cy="4237038"/>
                    </a:xfrm>
                    <a:custGeom>
                      <a:avLst/>
                      <a:gdLst>
                        <a:gd name="T0" fmla="*/ 783 w 790"/>
                        <a:gd name="T1" fmla="*/ 43 h 642"/>
                        <a:gd name="T2" fmla="*/ 738 w 790"/>
                        <a:gd name="T3" fmla="*/ 4 h 642"/>
                        <a:gd name="T4" fmla="*/ 690 w 790"/>
                        <a:gd name="T5" fmla="*/ 8 h 642"/>
                        <a:gd name="T6" fmla="*/ 654 w 790"/>
                        <a:gd name="T7" fmla="*/ 29 h 642"/>
                        <a:gd name="T8" fmla="*/ 605 w 790"/>
                        <a:gd name="T9" fmla="*/ 99 h 642"/>
                        <a:gd name="T10" fmla="*/ 599 w 790"/>
                        <a:gd name="T11" fmla="*/ 110 h 642"/>
                        <a:gd name="T12" fmla="*/ 577 w 790"/>
                        <a:gd name="T13" fmla="*/ 154 h 642"/>
                        <a:gd name="T14" fmla="*/ 495 w 790"/>
                        <a:gd name="T15" fmla="*/ 280 h 642"/>
                        <a:gd name="T16" fmla="*/ 339 w 790"/>
                        <a:gd name="T17" fmla="*/ 349 h 642"/>
                        <a:gd name="T18" fmla="*/ 187 w 790"/>
                        <a:gd name="T19" fmla="*/ 288 h 642"/>
                        <a:gd name="T20" fmla="*/ 90 w 790"/>
                        <a:gd name="T21" fmla="*/ 239 h 642"/>
                        <a:gd name="T22" fmla="*/ 27 w 790"/>
                        <a:gd name="T23" fmla="*/ 263 h 642"/>
                        <a:gd name="T24" fmla="*/ 0 w 790"/>
                        <a:gd name="T25" fmla="*/ 323 h 642"/>
                        <a:gd name="T26" fmla="*/ 18 w 790"/>
                        <a:gd name="T27" fmla="*/ 360 h 642"/>
                        <a:gd name="T28" fmla="*/ 54 w 790"/>
                        <a:gd name="T29" fmla="*/ 370 h 642"/>
                        <a:gd name="T30" fmla="*/ 80 w 790"/>
                        <a:gd name="T31" fmla="*/ 333 h 642"/>
                        <a:gd name="T32" fmla="*/ 69 w 790"/>
                        <a:gd name="T33" fmla="*/ 314 h 642"/>
                        <a:gd name="T34" fmla="*/ 72 w 790"/>
                        <a:gd name="T35" fmla="*/ 311 h 642"/>
                        <a:gd name="T36" fmla="*/ 89 w 790"/>
                        <a:gd name="T37" fmla="*/ 302 h 642"/>
                        <a:gd name="T38" fmla="*/ 144 w 790"/>
                        <a:gd name="T39" fmla="*/ 334 h 642"/>
                        <a:gd name="T40" fmla="*/ 152 w 790"/>
                        <a:gd name="T41" fmla="*/ 340 h 642"/>
                        <a:gd name="T42" fmla="*/ 179 w 790"/>
                        <a:gd name="T43" fmla="*/ 399 h 642"/>
                        <a:gd name="T44" fmla="*/ 173 w 790"/>
                        <a:gd name="T45" fmla="*/ 444 h 642"/>
                        <a:gd name="T46" fmla="*/ 134 w 790"/>
                        <a:gd name="T47" fmla="*/ 540 h 642"/>
                        <a:gd name="T48" fmla="*/ 84 w 790"/>
                        <a:gd name="T49" fmla="*/ 514 h 642"/>
                        <a:gd name="T50" fmla="*/ 49 w 790"/>
                        <a:gd name="T51" fmla="*/ 524 h 642"/>
                        <a:gd name="T52" fmla="*/ 59 w 790"/>
                        <a:gd name="T53" fmla="*/ 559 h 642"/>
                        <a:gd name="T54" fmla="*/ 127 w 790"/>
                        <a:gd name="T55" fmla="*/ 593 h 642"/>
                        <a:gd name="T56" fmla="*/ 128 w 790"/>
                        <a:gd name="T57" fmla="*/ 593 h 642"/>
                        <a:gd name="T58" fmla="*/ 183 w 790"/>
                        <a:gd name="T59" fmla="*/ 614 h 642"/>
                        <a:gd name="T60" fmla="*/ 309 w 790"/>
                        <a:gd name="T61" fmla="*/ 640 h 642"/>
                        <a:gd name="T62" fmla="*/ 352 w 790"/>
                        <a:gd name="T63" fmla="*/ 642 h 642"/>
                        <a:gd name="T64" fmla="*/ 439 w 790"/>
                        <a:gd name="T65" fmla="*/ 634 h 642"/>
                        <a:gd name="T66" fmla="*/ 572 w 790"/>
                        <a:gd name="T67" fmla="*/ 597 h 642"/>
                        <a:gd name="T68" fmla="*/ 587 w 790"/>
                        <a:gd name="T69" fmla="*/ 563 h 642"/>
                        <a:gd name="T70" fmla="*/ 553 w 790"/>
                        <a:gd name="T71" fmla="*/ 548 h 642"/>
                        <a:gd name="T72" fmla="*/ 494 w 790"/>
                        <a:gd name="T73" fmla="*/ 568 h 642"/>
                        <a:gd name="T74" fmla="*/ 470 w 790"/>
                        <a:gd name="T75" fmla="*/ 465 h 642"/>
                        <a:gd name="T76" fmla="*/ 483 w 790"/>
                        <a:gd name="T77" fmla="*/ 385 h 642"/>
                        <a:gd name="T78" fmla="*/ 545 w 790"/>
                        <a:gd name="T79" fmla="*/ 324 h 642"/>
                        <a:gd name="T80" fmla="*/ 639 w 790"/>
                        <a:gd name="T81" fmla="*/ 182 h 642"/>
                        <a:gd name="T82" fmla="*/ 662 w 790"/>
                        <a:gd name="T83" fmla="*/ 139 h 642"/>
                        <a:gd name="T84" fmla="*/ 668 w 790"/>
                        <a:gd name="T85" fmla="*/ 128 h 642"/>
                        <a:gd name="T86" fmla="*/ 703 w 790"/>
                        <a:gd name="T87" fmla="*/ 77 h 642"/>
                        <a:gd name="T88" fmla="*/ 728 w 790"/>
                        <a:gd name="T89" fmla="*/ 65 h 642"/>
                        <a:gd name="T90" fmla="*/ 728 w 790"/>
                        <a:gd name="T91" fmla="*/ 67 h 642"/>
                        <a:gd name="T92" fmla="*/ 770 w 790"/>
                        <a:gd name="T93" fmla="*/ 84 h 642"/>
                        <a:gd name="T94" fmla="*/ 783 w 790"/>
                        <a:gd name="T95" fmla="*/ 43 h 642"/>
                        <a:gd name="T96" fmla="*/ 211 w 790"/>
                        <a:gd name="T97" fmla="*/ 568 h 642"/>
                        <a:gd name="T98" fmla="*/ 201 w 790"/>
                        <a:gd name="T99" fmla="*/ 537 h 642"/>
                        <a:gd name="T100" fmla="*/ 287 w 790"/>
                        <a:gd name="T101" fmla="*/ 437 h 642"/>
                        <a:gd name="T102" fmla="*/ 415 w 790"/>
                        <a:gd name="T103" fmla="*/ 474 h 642"/>
                        <a:gd name="T104" fmla="*/ 428 w 790"/>
                        <a:gd name="T105" fmla="*/ 529 h 642"/>
                        <a:gd name="T106" fmla="*/ 384 w 790"/>
                        <a:gd name="T107" fmla="*/ 590 h 642"/>
                        <a:gd name="T108" fmla="*/ 228 w 790"/>
                        <a:gd name="T109" fmla="*/ 576 h 642"/>
                        <a:gd name="T110" fmla="*/ 211 w 790"/>
                        <a:gd name="T111" fmla="*/ 56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0" h="642">
                          <a:moveTo>
                            <a:pt x="783" y="43"/>
                          </a:moveTo>
                          <a:cubicBezTo>
                            <a:pt x="774" y="23"/>
                            <a:pt x="758" y="8"/>
                            <a:pt x="738" y="4"/>
                          </a:cubicBezTo>
                          <a:cubicBezTo>
                            <a:pt x="723" y="0"/>
                            <a:pt x="707" y="3"/>
                            <a:pt x="690" y="8"/>
                          </a:cubicBezTo>
                          <a:cubicBezTo>
                            <a:pt x="677" y="13"/>
                            <a:pt x="664" y="20"/>
                            <a:pt x="654" y="29"/>
                          </a:cubicBezTo>
                          <a:cubicBezTo>
                            <a:pt x="632" y="49"/>
                            <a:pt x="618" y="75"/>
                            <a:pt x="605" y="99"/>
                          </a:cubicBezTo>
                          <a:cubicBezTo>
                            <a:pt x="603" y="103"/>
                            <a:pt x="602" y="107"/>
                            <a:pt x="599" y="110"/>
                          </a:cubicBezTo>
                          <a:cubicBezTo>
                            <a:pt x="592" y="125"/>
                            <a:pt x="584" y="140"/>
                            <a:pt x="577" y="154"/>
                          </a:cubicBezTo>
                          <a:cubicBezTo>
                            <a:pt x="553" y="202"/>
                            <a:pt x="530" y="245"/>
                            <a:pt x="495" y="280"/>
                          </a:cubicBezTo>
                          <a:cubicBezTo>
                            <a:pt x="449" y="325"/>
                            <a:pt x="394" y="349"/>
                            <a:pt x="339" y="349"/>
                          </a:cubicBezTo>
                          <a:cubicBezTo>
                            <a:pt x="285" y="348"/>
                            <a:pt x="229" y="325"/>
                            <a:pt x="187" y="288"/>
                          </a:cubicBezTo>
                          <a:cubicBezTo>
                            <a:pt x="162" y="265"/>
                            <a:pt x="132" y="240"/>
                            <a:pt x="90" y="239"/>
                          </a:cubicBezTo>
                          <a:cubicBezTo>
                            <a:pt x="67" y="238"/>
                            <a:pt x="44" y="247"/>
                            <a:pt x="27" y="263"/>
                          </a:cubicBezTo>
                          <a:cubicBezTo>
                            <a:pt x="10" y="278"/>
                            <a:pt x="2" y="299"/>
                            <a:pt x="0" y="323"/>
                          </a:cubicBezTo>
                          <a:cubicBezTo>
                            <a:pt x="0" y="338"/>
                            <a:pt x="7" y="351"/>
                            <a:pt x="18" y="360"/>
                          </a:cubicBezTo>
                          <a:cubicBezTo>
                            <a:pt x="28" y="369"/>
                            <a:pt x="42" y="373"/>
                            <a:pt x="54" y="370"/>
                          </a:cubicBezTo>
                          <a:cubicBezTo>
                            <a:pt x="72" y="366"/>
                            <a:pt x="83" y="350"/>
                            <a:pt x="80" y="333"/>
                          </a:cubicBezTo>
                          <a:cubicBezTo>
                            <a:pt x="79" y="325"/>
                            <a:pt x="75" y="319"/>
                            <a:pt x="69" y="314"/>
                          </a:cubicBezTo>
                          <a:cubicBezTo>
                            <a:pt x="70" y="313"/>
                            <a:pt x="70" y="311"/>
                            <a:pt x="72" y="311"/>
                          </a:cubicBezTo>
                          <a:cubicBezTo>
                            <a:pt x="77" y="304"/>
                            <a:pt x="83" y="302"/>
                            <a:pt x="89" y="302"/>
                          </a:cubicBezTo>
                          <a:cubicBezTo>
                            <a:pt x="108" y="303"/>
                            <a:pt x="127" y="318"/>
                            <a:pt x="144" y="334"/>
                          </a:cubicBezTo>
                          <a:cubicBezTo>
                            <a:pt x="147" y="337"/>
                            <a:pt x="149" y="338"/>
                            <a:pt x="152" y="340"/>
                          </a:cubicBezTo>
                          <a:cubicBezTo>
                            <a:pt x="169" y="355"/>
                            <a:pt x="179" y="377"/>
                            <a:pt x="179" y="399"/>
                          </a:cubicBezTo>
                          <a:cubicBezTo>
                            <a:pt x="179" y="414"/>
                            <a:pt x="177" y="430"/>
                            <a:pt x="173" y="444"/>
                          </a:cubicBezTo>
                          <a:cubicBezTo>
                            <a:pt x="165" y="467"/>
                            <a:pt x="150" y="529"/>
                            <a:pt x="134" y="540"/>
                          </a:cubicBezTo>
                          <a:cubicBezTo>
                            <a:pt x="118" y="533"/>
                            <a:pt x="100" y="524"/>
                            <a:pt x="84" y="514"/>
                          </a:cubicBezTo>
                          <a:cubicBezTo>
                            <a:pt x="72" y="507"/>
                            <a:pt x="55" y="512"/>
                            <a:pt x="49" y="524"/>
                          </a:cubicBezTo>
                          <a:cubicBezTo>
                            <a:pt x="42" y="537"/>
                            <a:pt x="47" y="553"/>
                            <a:pt x="59" y="559"/>
                          </a:cubicBezTo>
                          <a:cubicBezTo>
                            <a:pt x="82" y="572"/>
                            <a:pt x="104" y="583"/>
                            <a:pt x="127" y="593"/>
                          </a:cubicBezTo>
                          <a:lnTo>
                            <a:pt x="128" y="593"/>
                          </a:lnTo>
                          <a:cubicBezTo>
                            <a:pt x="147" y="600"/>
                            <a:pt x="164" y="608"/>
                            <a:pt x="183" y="614"/>
                          </a:cubicBezTo>
                          <a:cubicBezTo>
                            <a:pt x="224" y="628"/>
                            <a:pt x="267" y="637"/>
                            <a:pt x="309" y="640"/>
                          </a:cubicBezTo>
                          <a:cubicBezTo>
                            <a:pt x="323" y="642"/>
                            <a:pt x="338" y="642"/>
                            <a:pt x="352" y="642"/>
                          </a:cubicBezTo>
                          <a:cubicBezTo>
                            <a:pt x="380" y="642"/>
                            <a:pt x="410" y="639"/>
                            <a:pt x="439" y="634"/>
                          </a:cubicBezTo>
                          <a:cubicBezTo>
                            <a:pt x="483" y="627"/>
                            <a:pt x="528" y="614"/>
                            <a:pt x="572" y="597"/>
                          </a:cubicBezTo>
                          <a:cubicBezTo>
                            <a:pt x="585" y="592"/>
                            <a:pt x="592" y="577"/>
                            <a:pt x="587" y="563"/>
                          </a:cubicBezTo>
                          <a:cubicBezTo>
                            <a:pt x="582" y="549"/>
                            <a:pt x="567" y="543"/>
                            <a:pt x="553" y="548"/>
                          </a:cubicBezTo>
                          <a:cubicBezTo>
                            <a:pt x="533" y="555"/>
                            <a:pt x="514" y="563"/>
                            <a:pt x="494" y="568"/>
                          </a:cubicBezTo>
                          <a:cubicBezTo>
                            <a:pt x="480" y="554"/>
                            <a:pt x="473" y="489"/>
                            <a:pt x="470" y="465"/>
                          </a:cubicBezTo>
                          <a:cubicBezTo>
                            <a:pt x="467" y="438"/>
                            <a:pt x="470" y="409"/>
                            <a:pt x="483" y="385"/>
                          </a:cubicBezTo>
                          <a:cubicBezTo>
                            <a:pt x="497" y="359"/>
                            <a:pt x="525" y="345"/>
                            <a:pt x="545" y="324"/>
                          </a:cubicBezTo>
                          <a:cubicBezTo>
                            <a:pt x="588" y="283"/>
                            <a:pt x="614" y="230"/>
                            <a:pt x="639" y="182"/>
                          </a:cubicBezTo>
                          <a:cubicBezTo>
                            <a:pt x="647" y="168"/>
                            <a:pt x="654" y="153"/>
                            <a:pt x="662" y="139"/>
                          </a:cubicBezTo>
                          <a:cubicBezTo>
                            <a:pt x="664" y="135"/>
                            <a:pt x="665" y="132"/>
                            <a:pt x="668" y="128"/>
                          </a:cubicBezTo>
                          <a:cubicBezTo>
                            <a:pt x="678" y="108"/>
                            <a:pt x="689" y="89"/>
                            <a:pt x="703" y="77"/>
                          </a:cubicBezTo>
                          <a:cubicBezTo>
                            <a:pt x="712" y="69"/>
                            <a:pt x="723" y="65"/>
                            <a:pt x="728" y="65"/>
                          </a:cubicBezTo>
                          <a:lnTo>
                            <a:pt x="728" y="67"/>
                          </a:lnTo>
                          <a:cubicBezTo>
                            <a:pt x="734" y="83"/>
                            <a:pt x="754" y="92"/>
                            <a:pt x="770" y="84"/>
                          </a:cubicBezTo>
                          <a:cubicBezTo>
                            <a:pt x="783" y="78"/>
                            <a:pt x="790" y="59"/>
                            <a:pt x="783" y="43"/>
                          </a:cubicBezTo>
                          <a:close/>
                          <a:moveTo>
                            <a:pt x="211" y="568"/>
                          </a:moveTo>
                          <a:cubicBezTo>
                            <a:pt x="204" y="560"/>
                            <a:pt x="200" y="550"/>
                            <a:pt x="201" y="537"/>
                          </a:cubicBezTo>
                          <a:cubicBezTo>
                            <a:pt x="206" y="484"/>
                            <a:pt x="231" y="444"/>
                            <a:pt x="287" y="437"/>
                          </a:cubicBezTo>
                          <a:cubicBezTo>
                            <a:pt x="325" y="432"/>
                            <a:pt x="398" y="428"/>
                            <a:pt x="415" y="474"/>
                          </a:cubicBezTo>
                          <a:cubicBezTo>
                            <a:pt x="422" y="490"/>
                            <a:pt x="424" y="512"/>
                            <a:pt x="428" y="529"/>
                          </a:cubicBezTo>
                          <a:cubicBezTo>
                            <a:pt x="434" y="564"/>
                            <a:pt x="422" y="588"/>
                            <a:pt x="384" y="590"/>
                          </a:cubicBezTo>
                          <a:cubicBezTo>
                            <a:pt x="333" y="594"/>
                            <a:pt x="278" y="592"/>
                            <a:pt x="228" y="576"/>
                          </a:cubicBezTo>
                          <a:cubicBezTo>
                            <a:pt x="220" y="574"/>
                            <a:pt x="215" y="572"/>
                            <a:pt x="211" y="5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cs typeface="Arial" panose="020B0604020202020204" pitchFamily="34" charset="0"/>
                      </a:endParaRPr>
                    </a:p>
                  </p:txBody>
                </p:sp>
                <p:sp>
                  <p:nvSpPr>
                    <p:cNvPr id="45" name="Freeform 51">
                      <a:extLst>
                        <a:ext uri="{FF2B5EF4-FFF2-40B4-BE49-F238E27FC236}">
                          <a16:creationId xmlns:a16="http://schemas.microsoft.com/office/drawing/2014/main" id="{9EBD76AF-0FA5-1F2B-AC0E-761A69EB2200}"/>
                        </a:ext>
                      </a:extLst>
                    </p:cNvPr>
                    <p:cNvSpPr>
                      <a:spLocks/>
                    </p:cNvSpPr>
                    <p:nvPr/>
                  </p:nvSpPr>
                  <p:spPr bwMode="auto">
                    <a:xfrm>
                      <a:off x="4833021" y="-1924649"/>
                      <a:ext cx="1654178" cy="2727324"/>
                    </a:xfrm>
                    <a:custGeom>
                      <a:avLst/>
                      <a:gdLst>
                        <a:gd name="T0" fmla="*/ 177 w 250"/>
                        <a:gd name="T1" fmla="*/ 383 h 413"/>
                        <a:gd name="T2" fmla="*/ 244 w 250"/>
                        <a:gd name="T3" fmla="*/ 309 h 413"/>
                        <a:gd name="T4" fmla="*/ 204 w 250"/>
                        <a:gd name="T5" fmla="*/ 213 h 413"/>
                        <a:gd name="T6" fmla="*/ 167 w 250"/>
                        <a:gd name="T7" fmla="*/ 194 h 413"/>
                        <a:gd name="T8" fmla="*/ 148 w 250"/>
                        <a:gd name="T9" fmla="*/ 185 h 413"/>
                        <a:gd name="T10" fmla="*/ 135 w 250"/>
                        <a:gd name="T11" fmla="*/ 179 h 413"/>
                        <a:gd name="T12" fmla="*/ 103 w 250"/>
                        <a:gd name="T13" fmla="*/ 163 h 413"/>
                        <a:gd name="T14" fmla="*/ 89 w 250"/>
                        <a:gd name="T15" fmla="*/ 110 h 413"/>
                        <a:gd name="T16" fmla="*/ 129 w 250"/>
                        <a:gd name="T17" fmla="*/ 85 h 413"/>
                        <a:gd name="T18" fmla="*/ 171 w 250"/>
                        <a:gd name="T19" fmla="*/ 114 h 413"/>
                        <a:gd name="T20" fmla="*/ 175 w 250"/>
                        <a:gd name="T21" fmla="*/ 132 h 413"/>
                        <a:gd name="T22" fmla="*/ 175 w 250"/>
                        <a:gd name="T23" fmla="*/ 133 h 413"/>
                        <a:gd name="T24" fmla="*/ 176 w 250"/>
                        <a:gd name="T25" fmla="*/ 139 h 413"/>
                        <a:gd name="T26" fmla="*/ 243 w 250"/>
                        <a:gd name="T27" fmla="*/ 139 h 413"/>
                        <a:gd name="T28" fmla="*/ 230 w 250"/>
                        <a:gd name="T29" fmla="*/ 82 h 413"/>
                        <a:gd name="T30" fmla="*/ 156 w 250"/>
                        <a:gd name="T31" fmla="*/ 34 h 413"/>
                        <a:gd name="T32" fmla="*/ 151 w 250"/>
                        <a:gd name="T33" fmla="*/ 33 h 413"/>
                        <a:gd name="T34" fmla="*/ 151 w 250"/>
                        <a:gd name="T35" fmla="*/ 0 h 413"/>
                        <a:gd name="T36" fmla="*/ 114 w 250"/>
                        <a:gd name="T37" fmla="*/ 0 h 413"/>
                        <a:gd name="T38" fmla="*/ 114 w 250"/>
                        <a:gd name="T39" fmla="*/ 29 h 413"/>
                        <a:gd name="T40" fmla="*/ 109 w 250"/>
                        <a:gd name="T41" fmla="*/ 30 h 413"/>
                        <a:gd name="T42" fmla="*/ 98 w 250"/>
                        <a:gd name="T43" fmla="*/ 34 h 413"/>
                        <a:gd name="T44" fmla="*/ 68 w 250"/>
                        <a:gd name="T45" fmla="*/ 45 h 413"/>
                        <a:gd name="T46" fmla="*/ 18 w 250"/>
                        <a:gd name="T47" fmla="*/ 121 h 413"/>
                        <a:gd name="T48" fmla="*/ 54 w 250"/>
                        <a:gd name="T49" fmla="*/ 203 h 413"/>
                        <a:gd name="T50" fmla="*/ 98 w 250"/>
                        <a:gd name="T51" fmla="*/ 225 h 413"/>
                        <a:gd name="T52" fmla="*/ 118 w 250"/>
                        <a:gd name="T53" fmla="*/ 234 h 413"/>
                        <a:gd name="T54" fmla="*/ 129 w 250"/>
                        <a:gd name="T55" fmla="*/ 239 h 413"/>
                        <a:gd name="T56" fmla="*/ 132 w 250"/>
                        <a:gd name="T57" fmla="*/ 240 h 413"/>
                        <a:gd name="T58" fmla="*/ 158 w 250"/>
                        <a:gd name="T59" fmla="*/ 254 h 413"/>
                        <a:gd name="T60" fmla="*/ 173 w 250"/>
                        <a:gd name="T61" fmla="*/ 307 h 413"/>
                        <a:gd name="T62" fmla="*/ 133 w 250"/>
                        <a:gd name="T63" fmla="*/ 334 h 413"/>
                        <a:gd name="T64" fmla="*/ 118 w 250"/>
                        <a:gd name="T65" fmla="*/ 334 h 413"/>
                        <a:gd name="T66" fmla="*/ 73 w 250"/>
                        <a:gd name="T67" fmla="*/ 290 h 413"/>
                        <a:gd name="T68" fmla="*/ 73 w 250"/>
                        <a:gd name="T69" fmla="*/ 285 h 413"/>
                        <a:gd name="T70" fmla="*/ 71 w 250"/>
                        <a:gd name="T71" fmla="*/ 278 h 413"/>
                        <a:gd name="T72" fmla="*/ 5 w 250"/>
                        <a:gd name="T73" fmla="*/ 278 h 413"/>
                        <a:gd name="T74" fmla="*/ 103 w 250"/>
                        <a:gd name="T75" fmla="*/ 385 h 413"/>
                        <a:gd name="T76" fmla="*/ 108 w 250"/>
                        <a:gd name="T77" fmla="*/ 387 h 413"/>
                        <a:gd name="T78" fmla="*/ 108 w 250"/>
                        <a:gd name="T79" fmla="*/ 413 h 413"/>
                        <a:gd name="T80" fmla="*/ 145 w 250"/>
                        <a:gd name="T81" fmla="*/ 413 h 413"/>
                        <a:gd name="T82" fmla="*/ 145 w 250"/>
                        <a:gd name="T83" fmla="*/ 387 h 413"/>
                        <a:gd name="T84" fmla="*/ 155 w 250"/>
                        <a:gd name="T85" fmla="*/ 384 h 413"/>
                        <a:gd name="T86" fmla="*/ 177 w 250"/>
                        <a:gd name="T87" fmla="*/ 38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0" h="413">
                          <a:moveTo>
                            <a:pt x="177" y="383"/>
                          </a:moveTo>
                          <a:cubicBezTo>
                            <a:pt x="217" y="370"/>
                            <a:pt x="239" y="345"/>
                            <a:pt x="244" y="309"/>
                          </a:cubicBezTo>
                          <a:cubicBezTo>
                            <a:pt x="250" y="265"/>
                            <a:pt x="237" y="233"/>
                            <a:pt x="204" y="213"/>
                          </a:cubicBezTo>
                          <a:cubicBezTo>
                            <a:pt x="193" y="205"/>
                            <a:pt x="179" y="200"/>
                            <a:pt x="167" y="194"/>
                          </a:cubicBezTo>
                          <a:cubicBezTo>
                            <a:pt x="160" y="192"/>
                            <a:pt x="154" y="188"/>
                            <a:pt x="148" y="185"/>
                          </a:cubicBezTo>
                          <a:cubicBezTo>
                            <a:pt x="144" y="183"/>
                            <a:pt x="140" y="182"/>
                            <a:pt x="135" y="179"/>
                          </a:cubicBezTo>
                          <a:cubicBezTo>
                            <a:pt x="124" y="174"/>
                            <a:pt x="114" y="169"/>
                            <a:pt x="103" y="163"/>
                          </a:cubicBezTo>
                          <a:cubicBezTo>
                            <a:pt x="88" y="153"/>
                            <a:pt x="82" y="132"/>
                            <a:pt x="89" y="110"/>
                          </a:cubicBezTo>
                          <a:cubicBezTo>
                            <a:pt x="95" y="93"/>
                            <a:pt x="106" y="85"/>
                            <a:pt x="129" y="85"/>
                          </a:cubicBezTo>
                          <a:cubicBezTo>
                            <a:pt x="150" y="85"/>
                            <a:pt x="165" y="95"/>
                            <a:pt x="171" y="114"/>
                          </a:cubicBezTo>
                          <a:cubicBezTo>
                            <a:pt x="174" y="119"/>
                            <a:pt x="174" y="125"/>
                            <a:pt x="175" y="132"/>
                          </a:cubicBezTo>
                          <a:lnTo>
                            <a:pt x="175" y="133"/>
                          </a:lnTo>
                          <a:cubicBezTo>
                            <a:pt x="175" y="135"/>
                            <a:pt x="176" y="138"/>
                            <a:pt x="176" y="139"/>
                          </a:cubicBezTo>
                          <a:lnTo>
                            <a:pt x="243" y="139"/>
                          </a:lnTo>
                          <a:cubicBezTo>
                            <a:pt x="245" y="120"/>
                            <a:pt x="240" y="98"/>
                            <a:pt x="230" y="82"/>
                          </a:cubicBezTo>
                          <a:cubicBezTo>
                            <a:pt x="215" y="57"/>
                            <a:pt x="193" y="42"/>
                            <a:pt x="156" y="34"/>
                          </a:cubicBezTo>
                          <a:lnTo>
                            <a:pt x="151" y="33"/>
                          </a:lnTo>
                          <a:lnTo>
                            <a:pt x="151" y="0"/>
                          </a:lnTo>
                          <a:lnTo>
                            <a:pt x="114" y="0"/>
                          </a:lnTo>
                          <a:lnTo>
                            <a:pt x="114" y="29"/>
                          </a:lnTo>
                          <a:lnTo>
                            <a:pt x="109" y="30"/>
                          </a:lnTo>
                          <a:lnTo>
                            <a:pt x="98" y="34"/>
                          </a:lnTo>
                          <a:cubicBezTo>
                            <a:pt x="87" y="38"/>
                            <a:pt x="77" y="40"/>
                            <a:pt x="68" y="45"/>
                          </a:cubicBezTo>
                          <a:cubicBezTo>
                            <a:pt x="39" y="60"/>
                            <a:pt x="20" y="88"/>
                            <a:pt x="18" y="121"/>
                          </a:cubicBezTo>
                          <a:cubicBezTo>
                            <a:pt x="15" y="154"/>
                            <a:pt x="29" y="184"/>
                            <a:pt x="54" y="203"/>
                          </a:cubicBezTo>
                          <a:cubicBezTo>
                            <a:pt x="68" y="213"/>
                            <a:pt x="83" y="219"/>
                            <a:pt x="98" y="225"/>
                          </a:cubicBezTo>
                          <a:cubicBezTo>
                            <a:pt x="104" y="228"/>
                            <a:pt x="112" y="232"/>
                            <a:pt x="118" y="234"/>
                          </a:cubicBezTo>
                          <a:cubicBezTo>
                            <a:pt x="122" y="237"/>
                            <a:pt x="125" y="238"/>
                            <a:pt x="129" y="239"/>
                          </a:cubicBezTo>
                          <a:lnTo>
                            <a:pt x="132" y="240"/>
                          </a:lnTo>
                          <a:cubicBezTo>
                            <a:pt x="142" y="244"/>
                            <a:pt x="150" y="249"/>
                            <a:pt x="158" y="254"/>
                          </a:cubicBezTo>
                          <a:cubicBezTo>
                            <a:pt x="174" y="264"/>
                            <a:pt x="180" y="285"/>
                            <a:pt x="173" y="307"/>
                          </a:cubicBezTo>
                          <a:cubicBezTo>
                            <a:pt x="168" y="324"/>
                            <a:pt x="154" y="333"/>
                            <a:pt x="133" y="334"/>
                          </a:cubicBezTo>
                          <a:lnTo>
                            <a:pt x="118" y="334"/>
                          </a:lnTo>
                          <a:cubicBezTo>
                            <a:pt x="93" y="333"/>
                            <a:pt x="77" y="317"/>
                            <a:pt x="73" y="290"/>
                          </a:cubicBezTo>
                          <a:lnTo>
                            <a:pt x="73" y="285"/>
                          </a:lnTo>
                          <a:lnTo>
                            <a:pt x="71" y="278"/>
                          </a:lnTo>
                          <a:lnTo>
                            <a:pt x="5" y="278"/>
                          </a:lnTo>
                          <a:cubicBezTo>
                            <a:pt x="0" y="334"/>
                            <a:pt x="32" y="369"/>
                            <a:pt x="103" y="385"/>
                          </a:cubicBezTo>
                          <a:lnTo>
                            <a:pt x="108" y="387"/>
                          </a:lnTo>
                          <a:lnTo>
                            <a:pt x="108" y="413"/>
                          </a:lnTo>
                          <a:lnTo>
                            <a:pt x="145" y="413"/>
                          </a:lnTo>
                          <a:lnTo>
                            <a:pt x="145" y="387"/>
                          </a:lnTo>
                          <a:lnTo>
                            <a:pt x="155" y="384"/>
                          </a:lnTo>
                          <a:cubicBezTo>
                            <a:pt x="164" y="385"/>
                            <a:pt x="170" y="384"/>
                            <a:pt x="177" y="3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grpSp>
            <p:nvGrpSpPr>
              <p:cNvPr id="12" name="Group 11">
                <a:extLst>
                  <a:ext uri="{FF2B5EF4-FFF2-40B4-BE49-F238E27FC236}">
                    <a16:creationId xmlns:a16="http://schemas.microsoft.com/office/drawing/2014/main" id="{D3A06B68-1D9D-74FB-C165-8237AE34F6C1}"/>
                  </a:ext>
                </a:extLst>
              </p:cNvPr>
              <p:cNvGrpSpPr/>
              <p:nvPr/>
            </p:nvGrpSpPr>
            <p:grpSpPr>
              <a:xfrm>
                <a:off x="8723788" y="1625982"/>
                <a:ext cx="2081662" cy="1082939"/>
                <a:chOff x="8723788" y="1545983"/>
                <a:chExt cx="2081662" cy="1082939"/>
              </a:xfrm>
            </p:grpSpPr>
            <p:sp>
              <p:nvSpPr>
                <p:cNvPr id="31" name="TextBox 30">
                  <a:extLst>
                    <a:ext uri="{FF2B5EF4-FFF2-40B4-BE49-F238E27FC236}">
                      <a16:creationId xmlns:a16="http://schemas.microsoft.com/office/drawing/2014/main" id="{AFE4FB40-F266-609C-0D7F-3CEEDB66B227}"/>
                    </a:ext>
                  </a:extLst>
                </p:cNvPr>
                <p:cNvSpPr txBox="1"/>
                <p:nvPr/>
              </p:nvSpPr>
              <p:spPr>
                <a:xfrm>
                  <a:off x="8723788" y="2321145"/>
                  <a:ext cx="2081662" cy="307777"/>
                </a:xfrm>
                <a:prstGeom prst="rect">
                  <a:avLst/>
                </a:prstGeom>
                <a:noFill/>
              </p:spPr>
              <p:txBody>
                <a:bodyPr wrap="square" rtlCol="0" anchor="ctr">
                  <a:spAutoFit/>
                </a:bodyPr>
                <a:lstStyle/>
                <a:p>
                  <a:pPr algn="ctr" defTabSz="914377">
                    <a:defRPr/>
                  </a:pPr>
                  <a:r>
                    <a:rPr lang="en-US" sz="1400" b="0" i="0" u="none" strike="noStrike" cap="none" dirty="0">
                      <a:solidFill>
                        <a:srgbClr val="000000"/>
                      </a:solidFill>
                      <a:latin typeface="Arial"/>
                      <a:ea typeface="Arial"/>
                      <a:cs typeface="Arial"/>
                      <a:sym typeface="Arial"/>
                    </a:rPr>
                    <a:t>2</a:t>
                  </a:r>
                  <a:r>
                    <a:rPr lang="en-US" sz="1400" b="0" i="0" u="none" strike="noStrike" cap="none" baseline="30000" dirty="0">
                      <a:solidFill>
                        <a:srgbClr val="000000"/>
                      </a:solidFill>
                      <a:latin typeface="Arial"/>
                      <a:ea typeface="Arial"/>
                      <a:cs typeface="Arial"/>
                      <a:sym typeface="Arial"/>
                    </a:rPr>
                    <a:t>nd</a:t>
                  </a:r>
                  <a:r>
                    <a:rPr lang="en-US" sz="1400" b="0" i="0" u="none" strike="noStrike" cap="none" dirty="0">
                      <a:solidFill>
                        <a:srgbClr val="000000"/>
                      </a:solidFill>
                      <a:latin typeface="Arial"/>
                      <a:ea typeface="Arial"/>
                      <a:cs typeface="Arial"/>
                      <a:sym typeface="Arial"/>
                    </a:rPr>
                    <a:t> Annual</a:t>
                  </a:r>
                  <a:r>
                    <a:rPr lang="en-US" sz="1400" dirty="0">
                      <a:solidFill>
                        <a:srgbClr val="3F3F3F"/>
                      </a:solidFill>
                    </a:rPr>
                    <a:t> </a:t>
                  </a:r>
                  <a:r>
                    <a:rPr lang="en-US" sz="1400" b="0" i="0" u="none" strike="noStrike" cap="none" dirty="0">
                      <a:solidFill>
                        <a:srgbClr val="000000"/>
                      </a:solidFill>
                      <a:latin typeface="Arial"/>
                      <a:ea typeface="Arial"/>
                      <a:cs typeface="Arial"/>
                      <a:sym typeface="Arial"/>
                    </a:rPr>
                    <a:t>Think Tank</a:t>
                  </a:r>
                  <a:endParaRPr lang="en-US" sz="1400" b="1" kern="0" dirty="0">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992655A0-4B82-39C9-93BC-DCE27294D603}"/>
                    </a:ext>
                  </a:extLst>
                </p:cNvPr>
                <p:cNvGrpSpPr/>
                <p:nvPr/>
              </p:nvGrpSpPr>
              <p:grpSpPr>
                <a:xfrm>
                  <a:off x="9515810" y="1545983"/>
                  <a:ext cx="511064" cy="578016"/>
                  <a:chOff x="4638675" y="1801814"/>
                  <a:chExt cx="2411413" cy="2727324"/>
                </a:xfrm>
                <a:solidFill>
                  <a:schemeClr val="bg1"/>
                </a:solidFill>
              </p:grpSpPr>
              <p:sp>
                <p:nvSpPr>
                  <p:cNvPr id="35" name="Freeform 95">
                    <a:extLst>
                      <a:ext uri="{FF2B5EF4-FFF2-40B4-BE49-F238E27FC236}">
                        <a16:creationId xmlns:a16="http://schemas.microsoft.com/office/drawing/2014/main" id="{9C1C5B89-1ACC-AFA5-485D-DB0685CCA3FF}"/>
                      </a:ext>
                    </a:extLst>
                  </p:cNvPr>
                  <p:cNvSpPr>
                    <a:spLocks/>
                  </p:cNvSpPr>
                  <p:nvPr/>
                </p:nvSpPr>
                <p:spPr bwMode="auto">
                  <a:xfrm>
                    <a:off x="5254627" y="1801814"/>
                    <a:ext cx="1179514" cy="2185988"/>
                  </a:xfrm>
                  <a:custGeom>
                    <a:avLst/>
                    <a:gdLst>
                      <a:gd name="T0" fmla="*/ 46 w 109"/>
                      <a:gd name="T1" fmla="*/ 0 h 202"/>
                      <a:gd name="T2" fmla="*/ 46 w 109"/>
                      <a:gd name="T3" fmla="*/ 49 h 202"/>
                      <a:gd name="T4" fmla="*/ 46 w 109"/>
                      <a:gd name="T5" fmla="*/ 49 h 202"/>
                      <a:gd name="T6" fmla="*/ 46 w 109"/>
                      <a:gd name="T7" fmla="*/ 79 h 202"/>
                      <a:gd name="T8" fmla="*/ 37 w 109"/>
                      <a:gd name="T9" fmla="*/ 67 h 202"/>
                      <a:gd name="T10" fmla="*/ 0 w 109"/>
                      <a:gd name="T11" fmla="*/ 52 h 202"/>
                      <a:gd name="T12" fmla="*/ 0 w 109"/>
                      <a:gd name="T13" fmla="*/ 69 h 202"/>
                      <a:gd name="T14" fmla="*/ 25 w 109"/>
                      <a:gd name="T15" fmla="*/ 79 h 202"/>
                      <a:gd name="T16" fmla="*/ 40 w 109"/>
                      <a:gd name="T17" fmla="*/ 104 h 202"/>
                      <a:gd name="T18" fmla="*/ 46 w 109"/>
                      <a:gd name="T19" fmla="*/ 142 h 202"/>
                      <a:gd name="T20" fmla="*/ 46 w 109"/>
                      <a:gd name="T21" fmla="*/ 202 h 202"/>
                      <a:gd name="T22" fmla="*/ 63 w 109"/>
                      <a:gd name="T23" fmla="*/ 202 h 202"/>
                      <a:gd name="T24" fmla="*/ 63 w 109"/>
                      <a:gd name="T25" fmla="*/ 142 h 202"/>
                      <a:gd name="T26" fmla="*/ 69 w 109"/>
                      <a:gd name="T27" fmla="*/ 104 h 202"/>
                      <a:gd name="T28" fmla="*/ 83 w 109"/>
                      <a:gd name="T29" fmla="*/ 79 h 202"/>
                      <a:gd name="T30" fmla="*/ 109 w 109"/>
                      <a:gd name="T31" fmla="*/ 69 h 202"/>
                      <a:gd name="T32" fmla="*/ 109 w 109"/>
                      <a:gd name="T33" fmla="*/ 52 h 202"/>
                      <a:gd name="T34" fmla="*/ 72 w 109"/>
                      <a:gd name="T35" fmla="*/ 67 h 202"/>
                      <a:gd name="T36" fmla="*/ 63 w 109"/>
                      <a:gd name="T37" fmla="*/ 79 h 202"/>
                      <a:gd name="T38" fmla="*/ 63 w 109"/>
                      <a:gd name="T39" fmla="*/ 33 h 202"/>
                      <a:gd name="T40" fmla="*/ 63 w 109"/>
                      <a:gd name="T41" fmla="*/ 33 h 202"/>
                      <a:gd name="T42" fmla="*/ 63 w 109"/>
                      <a:gd name="T43" fmla="*/ 0 h 202"/>
                      <a:gd name="T44" fmla="*/ 46 w 109"/>
                      <a:gd name="T4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202">
                        <a:moveTo>
                          <a:pt x="46" y="0"/>
                        </a:moveTo>
                        <a:lnTo>
                          <a:pt x="46" y="49"/>
                        </a:lnTo>
                        <a:lnTo>
                          <a:pt x="46" y="49"/>
                        </a:lnTo>
                        <a:lnTo>
                          <a:pt x="46" y="79"/>
                        </a:lnTo>
                        <a:cubicBezTo>
                          <a:pt x="44" y="75"/>
                          <a:pt x="41" y="71"/>
                          <a:pt x="37" y="67"/>
                        </a:cubicBezTo>
                        <a:cubicBezTo>
                          <a:pt x="28" y="58"/>
                          <a:pt x="15" y="52"/>
                          <a:pt x="0" y="52"/>
                        </a:cubicBezTo>
                        <a:lnTo>
                          <a:pt x="0" y="69"/>
                        </a:lnTo>
                        <a:cubicBezTo>
                          <a:pt x="11" y="69"/>
                          <a:pt x="19" y="73"/>
                          <a:pt x="25" y="79"/>
                        </a:cubicBezTo>
                        <a:cubicBezTo>
                          <a:pt x="32" y="85"/>
                          <a:pt x="37" y="94"/>
                          <a:pt x="40" y="104"/>
                        </a:cubicBezTo>
                        <a:cubicBezTo>
                          <a:pt x="46" y="123"/>
                          <a:pt x="46" y="142"/>
                          <a:pt x="46" y="142"/>
                        </a:cubicBezTo>
                        <a:lnTo>
                          <a:pt x="46" y="202"/>
                        </a:lnTo>
                        <a:lnTo>
                          <a:pt x="63" y="202"/>
                        </a:lnTo>
                        <a:lnTo>
                          <a:pt x="63" y="142"/>
                        </a:lnTo>
                        <a:cubicBezTo>
                          <a:pt x="63" y="142"/>
                          <a:pt x="63" y="123"/>
                          <a:pt x="69" y="104"/>
                        </a:cubicBezTo>
                        <a:cubicBezTo>
                          <a:pt x="72" y="94"/>
                          <a:pt x="77" y="85"/>
                          <a:pt x="83" y="79"/>
                        </a:cubicBezTo>
                        <a:cubicBezTo>
                          <a:pt x="90" y="73"/>
                          <a:pt x="97" y="69"/>
                          <a:pt x="109" y="69"/>
                        </a:cubicBezTo>
                        <a:lnTo>
                          <a:pt x="109" y="52"/>
                        </a:lnTo>
                        <a:cubicBezTo>
                          <a:pt x="93" y="52"/>
                          <a:pt x="81" y="58"/>
                          <a:pt x="72" y="67"/>
                        </a:cubicBezTo>
                        <a:cubicBezTo>
                          <a:pt x="68" y="71"/>
                          <a:pt x="65" y="75"/>
                          <a:pt x="63" y="79"/>
                        </a:cubicBezTo>
                        <a:lnTo>
                          <a:pt x="63" y="33"/>
                        </a:lnTo>
                        <a:lnTo>
                          <a:pt x="63" y="33"/>
                        </a:lnTo>
                        <a:lnTo>
                          <a:pt x="63" y="0"/>
                        </a:lnTo>
                        <a:lnTo>
                          <a:pt x="4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36" name="Freeform 96">
                    <a:extLst>
                      <a:ext uri="{FF2B5EF4-FFF2-40B4-BE49-F238E27FC236}">
                        <a16:creationId xmlns:a16="http://schemas.microsoft.com/office/drawing/2014/main" id="{9EF0E244-3395-4B03-7396-C67313CE0D84}"/>
                      </a:ext>
                    </a:extLst>
                  </p:cNvPr>
                  <p:cNvSpPr>
                    <a:spLocks/>
                  </p:cNvSpPr>
                  <p:nvPr/>
                </p:nvSpPr>
                <p:spPr bwMode="auto">
                  <a:xfrm>
                    <a:off x="4638675" y="2170113"/>
                    <a:ext cx="757238" cy="573088"/>
                  </a:xfrm>
                  <a:custGeom>
                    <a:avLst/>
                    <a:gdLst>
                      <a:gd name="T0" fmla="*/ 68 w 70"/>
                      <a:gd name="T1" fmla="*/ 0 h 53"/>
                      <a:gd name="T2" fmla="*/ 68 w 70"/>
                      <a:gd name="T3" fmla="*/ 0 h 53"/>
                      <a:gd name="T4" fmla="*/ 67 w 70"/>
                      <a:gd name="T5" fmla="*/ 0 h 53"/>
                      <a:gd name="T6" fmla="*/ 1 w 70"/>
                      <a:gd name="T7" fmla="*/ 24 h 53"/>
                      <a:gd name="T8" fmla="*/ 1 w 70"/>
                      <a:gd name="T9" fmla="*/ 28 h 53"/>
                      <a:gd name="T10" fmla="*/ 67 w 70"/>
                      <a:gd name="T11" fmla="*/ 52 h 53"/>
                      <a:gd name="T12" fmla="*/ 69 w 70"/>
                      <a:gd name="T13" fmla="*/ 49 h 53"/>
                      <a:gd name="T14" fmla="*/ 69 w 70"/>
                      <a:gd name="T15" fmla="*/ 3 h 53"/>
                      <a:gd name="T16" fmla="*/ 68 w 70"/>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53">
                        <a:moveTo>
                          <a:pt x="68" y="0"/>
                        </a:moveTo>
                        <a:lnTo>
                          <a:pt x="68" y="0"/>
                        </a:lnTo>
                        <a:cubicBezTo>
                          <a:pt x="67" y="0"/>
                          <a:pt x="67" y="0"/>
                          <a:pt x="67" y="0"/>
                        </a:cubicBezTo>
                        <a:lnTo>
                          <a:pt x="1" y="24"/>
                        </a:lnTo>
                        <a:cubicBezTo>
                          <a:pt x="0" y="25"/>
                          <a:pt x="0" y="27"/>
                          <a:pt x="1" y="28"/>
                        </a:cubicBezTo>
                        <a:lnTo>
                          <a:pt x="67" y="52"/>
                        </a:lnTo>
                        <a:cubicBezTo>
                          <a:pt x="69" y="53"/>
                          <a:pt x="70" y="51"/>
                          <a:pt x="69" y="49"/>
                        </a:cubicBezTo>
                        <a:cubicBezTo>
                          <a:pt x="59" y="35"/>
                          <a:pt x="59" y="17"/>
                          <a:pt x="69" y="3"/>
                        </a:cubicBezTo>
                        <a:cubicBezTo>
                          <a:pt x="70" y="2"/>
                          <a:pt x="69" y="0"/>
                          <a:pt x="6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37" name="Freeform 97">
                    <a:extLst>
                      <a:ext uri="{FF2B5EF4-FFF2-40B4-BE49-F238E27FC236}">
                        <a16:creationId xmlns:a16="http://schemas.microsoft.com/office/drawing/2014/main" id="{26C3FDCC-5F1C-F5A4-9675-005CE05A1481}"/>
                      </a:ext>
                    </a:extLst>
                  </p:cNvPr>
                  <p:cNvSpPr>
                    <a:spLocks/>
                  </p:cNvSpPr>
                  <p:nvPr/>
                </p:nvSpPr>
                <p:spPr bwMode="auto">
                  <a:xfrm>
                    <a:off x="6283325" y="2170113"/>
                    <a:ext cx="766763" cy="573088"/>
                  </a:xfrm>
                  <a:custGeom>
                    <a:avLst/>
                    <a:gdLst>
                      <a:gd name="T0" fmla="*/ 3 w 71"/>
                      <a:gd name="T1" fmla="*/ 0 h 53"/>
                      <a:gd name="T2" fmla="*/ 2 w 71"/>
                      <a:gd name="T3" fmla="*/ 3 h 53"/>
                      <a:gd name="T4" fmla="*/ 2 w 71"/>
                      <a:gd name="T5" fmla="*/ 49 h 53"/>
                      <a:gd name="T6" fmla="*/ 4 w 71"/>
                      <a:gd name="T7" fmla="*/ 52 h 53"/>
                      <a:gd name="T8" fmla="*/ 69 w 71"/>
                      <a:gd name="T9" fmla="*/ 28 h 53"/>
                      <a:gd name="T10" fmla="*/ 69 w 71"/>
                      <a:gd name="T11" fmla="*/ 25 h 53"/>
                      <a:gd name="T12" fmla="*/ 4 w 71"/>
                      <a:gd name="T13" fmla="*/ 0 h 53"/>
                      <a:gd name="T14" fmla="*/ 3 w 71"/>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53">
                        <a:moveTo>
                          <a:pt x="3" y="0"/>
                        </a:moveTo>
                        <a:cubicBezTo>
                          <a:pt x="1" y="0"/>
                          <a:pt x="1" y="2"/>
                          <a:pt x="2" y="3"/>
                        </a:cubicBezTo>
                        <a:cubicBezTo>
                          <a:pt x="12" y="17"/>
                          <a:pt x="12" y="35"/>
                          <a:pt x="2" y="49"/>
                        </a:cubicBezTo>
                        <a:cubicBezTo>
                          <a:pt x="0" y="51"/>
                          <a:pt x="2" y="53"/>
                          <a:pt x="4" y="52"/>
                        </a:cubicBezTo>
                        <a:lnTo>
                          <a:pt x="69" y="28"/>
                        </a:lnTo>
                        <a:cubicBezTo>
                          <a:pt x="71" y="28"/>
                          <a:pt x="71" y="25"/>
                          <a:pt x="69" y="25"/>
                        </a:cubicBezTo>
                        <a:lnTo>
                          <a:pt x="4" y="0"/>
                        </a:lnTo>
                        <a:cubicBezTo>
                          <a:pt x="4" y="0"/>
                          <a:pt x="3" y="0"/>
                          <a:pt x="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39" name="Oval 99">
                    <a:extLst>
                      <a:ext uri="{FF2B5EF4-FFF2-40B4-BE49-F238E27FC236}">
                        <a16:creationId xmlns:a16="http://schemas.microsoft.com/office/drawing/2014/main" id="{2F296005-CE5B-982E-CFE0-F3EC8050D3E6}"/>
                      </a:ext>
                    </a:extLst>
                  </p:cNvPr>
                  <p:cNvSpPr>
                    <a:spLocks noChangeArrowheads="1"/>
                  </p:cNvSpPr>
                  <p:nvPr/>
                </p:nvSpPr>
                <p:spPr bwMode="auto">
                  <a:xfrm>
                    <a:off x="5481638" y="3814763"/>
                    <a:ext cx="714375" cy="7143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BB60225A-7413-CA8F-291D-808A012B75FB}"/>
                  </a:ext>
                </a:extLst>
              </p:cNvPr>
              <p:cNvGrpSpPr/>
              <p:nvPr/>
            </p:nvGrpSpPr>
            <p:grpSpPr>
              <a:xfrm>
                <a:off x="8207344" y="2976418"/>
                <a:ext cx="3127786" cy="1451834"/>
                <a:chOff x="8207344" y="2925448"/>
                <a:chExt cx="3127786" cy="1451834"/>
              </a:xfrm>
            </p:grpSpPr>
            <p:sp>
              <p:nvSpPr>
                <p:cNvPr id="25" name="TextBox 24">
                  <a:extLst>
                    <a:ext uri="{FF2B5EF4-FFF2-40B4-BE49-F238E27FC236}">
                      <a16:creationId xmlns:a16="http://schemas.microsoft.com/office/drawing/2014/main" id="{1E3E64B7-15EE-70F6-A506-1E9B6C801DD8}"/>
                    </a:ext>
                  </a:extLst>
                </p:cNvPr>
                <p:cNvSpPr txBox="1"/>
                <p:nvPr/>
              </p:nvSpPr>
              <p:spPr>
                <a:xfrm>
                  <a:off x="8207344" y="3854062"/>
                  <a:ext cx="3127786" cy="523220"/>
                </a:xfrm>
                <a:prstGeom prst="rect">
                  <a:avLst/>
                </a:prstGeom>
                <a:noFill/>
              </p:spPr>
              <p:txBody>
                <a:bodyPr wrap="square" rtlCol="0" anchor="ctr">
                  <a:spAutoFit/>
                </a:bodyPr>
                <a:lstStyle/>
                <a:p>
                  <a:pPr lvl="0" algn="ctr">
                    <a:buSzPts val="1600"/>
                  </a:pPr>
                  <a:r>
                    <a:rPr lang="en-US" sz="1400" b="0" i="0" u="none" strike="noStrike" cap="none" dirty="0">
                      <a:solidFill>
                        <a:srgbClr val="000000"/>
                      </a:solidFill>
                      <a:latin typeface="Arial"/>
                      <a:ea typeface="Arial"/>
                      <a:cs typeface="Arial"/>
                      <a:sym typeface="Arial"/>
                    </a:rPr>
                    <a:t>Adoption of Fentanyl Poisoning Awareness Curriculum 2024</a:t>
                  </a:r>
                </a:p>
              </p:txBody>
            </p:sp>
            <p:grpSp>
              <p:nvGrpSpPr>
                <p:cNvPr id="26" name="Group 25">
                  <a:extLst>
                    <a:ext uri="{FF2B5EF4-FFF2-40B4-BE49-F238E27FC236}">
                      <a16:creationId xmlns:a16="http://schemas.microsoft.com/office/drawing/2014/main" id="{003FA558-8637-7619-D72F-84995E48144D}"/>
                    </a:ext>
                  </a:extLst>
                </p:cNvPr>
                <p:cNvGrpSpPr/>
                <p:nvPr/>
              </p:nvGrpSpPr>
              <p:grpSpPr>
                <a:xfrm>
                  <a:off x="9282582" y="2925448"/>
                  <a:ext cx="977523" cy="978408"/>
                  <a:chOff x="8270735" y="3129339"/>
                  <a:chExt cx="977523" cy="978408"/>
                </a:xfrm>
              </p:grpSpPr>
              <p:sp>
                <p:nvSpPr>
                  <p:cNvPr id="27" name="Freeform 54">
                    <a:extLst>
                      <a:ext uri="{FF2B5EF4-FFF2-40B4-BE49-F238E27FC236}">
                        <a16:creationId xmlns:a16="http://schemas.microsoft.com/office/drawing/2014/main" id="{501849BB-D363-76C6-E4B3-5737F1AB52D2}"/>
                      </a:ext>
                    </a:extLst>
                  </p:cNvPr>
                  <p:cNvSpPr/>
                  <p:nvPr/>
                </p:nvSpPr>
                <p:spPr>
                  <a:xfrm>
                    <a:off x="8270735" y="3129339"/>
                    <a:ext cx="977523" cy="978408"/>
                  </a:xfrm>
                  <a:prstGeom prst="ellipse">
                    <a:avLst/>
                  </a:prstGeom>
                  <a:solidFill>
                    <a:srgbClr val="8E2626"/>
                  </a:solidFill>
                  <a:ln w="6350" cap="flat" cmpd="sng" algn="ctr">
                    <a:noFill/>
                    <a:prstDash val="solid"/>
                    <a:miter lim="800000"/>
                  </a:ln>
                  <a:effectLst/>
                </p:spPr>
                <p:txBody>
                  <a:bodyPr wrap="square" rtlCol="0" anchor="ctr">
                    <a:noAutofit/>
                  </a:bodyPr>
                  <a:lstStyle/>
                  <a:p>
                    <a:pPr defTabSz="914377">
                      <a:defRPr/>
                    </a:pPr>
                    <a:endParaRPr lang="en-US" kern="0" dirty="0">
                      <a:solidFill>
                        <a:prstClr val="white"/>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93EB8B09-2C17-8423-F8FD-72FF13BF9C16}"/>
                      </a:ext>
                    </a:extLst>
                  </p:cNvPr>
                  <p:cNvGrpSpPr/>
                  <p:nvPr/>
                </p:nvGrpSpPr>
                <p:grpSpPr>
                  <a:xfrm>
                    <a:off x="8461538" y="3361124"/>
                    <a:ext cx="595916" cy="514838"/>
                    <a:chOff x="3808413" y="730250"/>
                    <a:chExt cx="4468813" cy="3860800"/>
                  </a:xfrm>
                  <a:solidFill>
                    <a:schemeClr val="bg1"/>
                  </a:solidFill>
                </p:grpSpPr>
                <p:sp>
                  <p:nvSpPr>
                    <p:cNvPr id="29" name="Freeform 251">
                      <a:extLst>
                        <a:ext uri="{FF2B5EF4-FFF2-40B4-BE49-F238E27FC236}">
                          <a16:creationId xmlns:a16="http://schemas.microsoft.com/office/drawing/2014/main" id="{9EB106EA-D1D0-6287-F2E6-222273F71DB3}"/>
                        </a:ext>
                      </a:extLst>
                    </p:cNvPr>
                    <p:cNvSpPr>
                      <a:spLocks noEditPoints="1"/>
                    </p:cNvSpPr>
                    <p:nvPr/>
                  </p:nvSpPr>
                  <p:spPr bwMode="auto">
                    <a:xfrm>
                      <a:off x="3808413" y="730250"/>
                      <a:ext cx="4468813" cy="3860800"/>
                    </a:xfrm>
                    <a:custGeom>
                      <a:avLst/>
                      <a:gdLst>
                        <a:gd name="T0" fmla="*/ 522 w 1044"/>
                        <a:gd name="T1" fmla="*/ 904 h 904"/>
                        <a:gd name="T2" fmla="*/ 504 w 1044"/>
                        <a:gd name="T3" fmla="*/ 897 h 904"/>
                        <a:gd name="T4" fmla="*/ 117 w 1044"/>
                        <a:gd name="T5" fmla="*/ 509 h 904"/>
                        <a:gd name="T6" fmla="*/ 117 w 1044"/>
                        <a:gd name="T7" fmla="*/ 87 h 904"/>
                        <a:gd name="T8" fmla="*/ 329 w 1044"/>
                        <a:gd name="T9" fmla="*/ 4 h 904"/>
                        <a:gd name="T10" fmla="*/ 522 w 1044"/>
                        <a:gd name="T11" fmla="*/ 80 h 904"/>
                        <a:gd name="T12" fmla="*/ 715 w 1044"/>
                        <a:gd name="T13" fmla="*/ 4 h 904"/>
                        <a:gd name="T14" fmla="*/ 927 w 1044"/>
                        <a:gd name="T15" fmla="*/ 87 h 904"/>
                        <a:gd name="T16" fmla="*/ 927 w 1044"/>
                        <a:gd name="T17" fmla="*/ 87 h 904"/>
                        <a:gd name="T18" fmla="*/ 927 w 1044"/>
                        <a:gd name="T19" fmla="*/ 509 h 904"/>
                        <a:gd name="T20" fmla="*/ 540 w 1044"/>
                        <a:gd name="T21" fmla="*/ 896 h 904"/>
                        <a:gd name="T22" fmla="*/ 522 w 1044"/>
                        <a:gd name="T23" fmla="*/ 904 h 904"/>
                        <a:gd name="T24" fmla="*/ 319 w 1044"/>
                        <a:gd name="T25" fmla="*/ 54 h 904"/>
                        <a:gd name="T26" fmla="*/ 153 w 1044"/>
                        <a:gd name="T27" fmla="*/ 122 h 904"/>
                        <a:gd name="T28" fmla="*/ 153 w 1044"/>
                        <a:gd name="T29" fmla="*/ 474 h 904"/>
                        <a:gd name="T30" fmla="*/ 522 w 1044"/>
                        <a:gd name="T31" fmla="*/ 843 h 904"/>
                        <a:gd name="T32" fmla="*/ 891 w 1044"/>
                        <a:gd name="T33" fmla="*/ 474 h 904"/>
                        <a:gd name="T34" fmla="*/ 891 w 1044"/>
                        <a:gd name="T35" fmla="*/ 122 h 904"/>
                        <a:gd name="T36" fmla="*/ 891 w 1044"/>
                        <a:gd name="T37" fmla="*/ 122 h 904"/>
                        <a:gd name="T38" fmla="*/ 716 w 1044"/>
                        <a:gd name="T39" fmla="*/ 54 h 904"/>
                        <a:gd name="T40" fmla="*/ 540 w 1044"/>
                        <a:gd name="T41" fmla="*/ 132 h 904"/>
                        <a:gd name="T42" fmla="*/ 504 w 1044"/>
                        <a:gd name="T43" fmla="*/ 132 h 904"/>
                        <a:gd name="T44" fmla="*/ 328 w 1044"/>
                        <a:gd name="T45" fmla="*/ 54 h 904"/>
                        <a:gd name="T46" fmla="*/ 319 w 1044"/>
                        <a:gd name="T47" fmla="*/ 54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4" h="904">
                          <a:moveTo>
                            <a:pt x="522" y="904"/>
                          </a:moveTo>
                          <a:cubicBezTo>
                            <a:pt x="515" y="904"/>
                            <a:pt x="509" y="901"/>
                            <a:pt x="504" y="897"/>
                          </a:cubicBezTo>
                          <a:lnTo>
                            <a:pt x="117" y="509"/>
                          </a:lnTo>
                          <a:cubicBezTo>
                            <a:pt x="0" y="392"/>
                            <a:pt x="0" y="203"/>
                            <a:pt x="117" y="87"/>
                          </a:cubicBezTo>
                          <a:cubicBezTo>
                            <a:pt x="173" y="31"/>
                            <a:pt x="250" y="1"/>
                            <a:pt x="329" y="4"/>
                          </a:cubicBezTo>
                          <a:cubicBezTo>
                            <a:pt x="400" y="7"/>
                            <a:pt x="468" y="34"/>
                            <a:pt x="522" y="80"/>
                          </a:cubicBezTo>
                          <a:cubicBezTo>
                            <a:pt x="576" y="34"/>
                            <a:pt x="644" y="7"/>
                            <a:pt x="715" y="4"/>
                          </a:cubicBezTo>
                          <a:cubicBezTo>
                            <a:pt x="794" y="0"/>
                            <a:pt x="871" y="30"/>
                            <a:pt x="927" y="87"/>
                          </a:cubicBezTo>
                          <a:lnTo>
                            <a:pt x="927" y="87"/>
                          </a:lnTo>
                          <a:cubicBezTo>
                            <a:pt x="1044" y="203"/>
                            <a:pt x="1044" y="392"/>
                            <a:pt x="927" y="509"/>
                          </a:cubicBezTo>
                          <a:lnTo>
                            <a:pt x="540" y="896"/>
                          </a:lnTo>
                          <a:cubicBezTo>
                            <a:pt x="535" y="901"/>
                            <a:pt x="529" y="904"/>
                            <a:pt x="522" y="904"/>
                          </a:cubicBezTo>
                          <a:close/>
                          <a:moveTo>
                            <a:pt x="319" y="54"/>
                          </a:moveTo>
                          <a:cubicBezTo>
                            <a:pt x="256" y="54"/>
                            <a:pt x="197" y="78"/>
                            <a:pt x="153" y="122"/>
                          </a:cubicBezTo>
                          <a:cubicBezTo>
                            <a:pt x="55" y="219"/>
                            <a:pt x="55" y="377"/>
                            <a:pt x="153" y="474"/>
                          </a:cubicBezTo>
                          <a:lnTo>
                            <a:pt x="522" y="843"/>
                          </a:lnTo>
                          <a:lnTo>
                            <a:pt x="891" y="474"/>
                          </a:lnTo>
                          <a:cubicBezTo>
                            <a:pt x="989" y="377"/>
                            <a:pt x="989" y="219"/>
                            <a:pt x="891" y="122"/>
                          </a:cubicBezTo>
                          <a:lnTo>
                            <a:pt x="891" y="122"/>
                          </a:lnTo>
                          <a:cubicBezTo>
                            <a:pt x="845" y="76"/>
                            <a:pt x="782" y="51"/>
                            <a:pt x="716" y="54"/>
                          </a:cubicBezTo>
                          <a:cubicBezTo>
                            <a:pt x="650" y="57"/>
                            <a:pt x="587" y="85"/>
                            <a:pt x="540" y="132"/>
                          </a:cubicBezTo>
                          <a:cubicBezTo>
                            <a:pt x="530" y="142"/>
                            <a:pt x="514" y="142"/>
                            <a:pt x="504" y="132"/>
                          </a:cubicBezTo>
                          <a:cubicBezTo>
                            <a:pt x="457" y="85"/>
                            <a:pt x="394" y="57"/>
                            <a:pt x="328" y="54"/>
                          </a:cubicBezTo>
                          <a:lnTo>
                            <a:pt x="319" y="5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30" name="Freeform 252">
                      <a:extLst>
                        <a:ext uri="{FF2B5EF4-FFF2-40B4-BE49-F238E27FC236}">
                          <a16:creationId xmlns:a16="http://schemas.microsoft.com/office/drawing/2014/main" id="{81F85A94-0F87-6453-F3F4-0586121CB1A8}"/>
                        </a:ext>
                      </a:extLst>
                    </p:cNvPr>
                    <p:cNvSpPr>
                      <a:spLocks/>
                    </p:cNvSpPr>
                    <p:nvPr/>
                  </p:nvSpPr>
                  <p:spPr bwMode="auto">
                    <a:xfrm>
                      <a:off x="4025901" y="1712913"/>
                      <a:ext cx="4032250" cy="1276350"/>
                    </a:xfrm>
                    <a:custGeom>
                      <a:avLst/>
                      <a:gdLst>
                        <a:gd name="T0" fmla="*/ 377 w 942"/>
                        <a:gd name="T1" fmla="*/ 299 h 299"/>
                        <a:gd name="T2" fmla="*/ 355 w 942"/>
                        <a:gd name="T3" fmla="*/ 285 h 299"/>
                        <a:gd name="T4" fmla="*/ 289 w 942"/>
                        <a:gd name="T5" fmla="*/ 154 h 299"/>
                        <a:gd name="T6" fmla="*/ 269 w 942"/>
                        <a:gd name="T7" fmla="*/ 187 h 299"/>
                        <a:gd name="T8" fmla="*/ 248 w 942"/>
                        <a:gd name="T9" fmla="*/ 199 h 299"/>
                        <a:gd name="T10" fmla="*/ 34 w 942"/>
                        <a:gd name="T11" fmla="*/ 199 h 299"/>
                        <a:gd name="T12" fmla="*/ 34 w 942"/>
                        <a:gd name="T13" fmla="*/ 149 h 299"/>
                        <a:gd name="T14" fmla="*/ 234 w 942"/>
                        <a:gd name="T15" fmla="*/ 149 h 299"/>
                        <a:gd name="T16" fmla="*/ 269 w 942"/>
                        <a:gd name="T17" fmla="*/ 89 h 299"/>
                        <a:gd name="T18" fmla="*/ 313 w 942"/>
                        <a:gd name="T19" fmla="*/ 91 h 299"/>
                        <a:gd name="T20" fmla="*/ 376 w 942"/>
                        <a:gd name="T21" fmla="*/ 217 h 299"/>
                        <a:gd name="T22" fmla="*/ 468 w 942"/>
                        <a:gd name="T23" fmla="*/ 20 h 299"/>
                        <a:gd name="T24" fmla="*/ 512 w 942"/>
                        <a:gd name="T25" fmla="*/ 16 h 299"/>
                        <a:gd name="T26" fmla="*/ 605 w 942"/>
                        <a:gd name="T27" fmla="*/ 149 h 299"/>
                        <a:gd name="T28" fmla="*/ 909 w 942"/>
                        <a:gd name="T29" fmla="*/ 149 h 299"/>
                        <a:gd name="T30" fmla="*/ 909 w 942"/>
                        <a:gd name="T31" fmla="*/ 199 h 299"/>
                        <a:gd name="T32" fmla="*/ 592 w 942"/>
                        <a:gd name="T33" fmla="*/ 199 h 299"/>
                        <a:gd name="T34" fmla="*/ 572 w 942"/>
                        <a:gd name="T35" fmla="*/ 188 h 299"/>
                        <a:gd name="T36" fmla="*/ 496 w 942"/>
                        <a:gd name="T37" fmla="*/ 80 h 299"/>
                        <a:gd name="T38" fmla="*/ 400 w 942"/>
                        <a:gd name="T39" fmla="*/ 285 h 299"/>
                        <a:gd name="T40" fmla="*/ 377 w 942"/>
                        <a:gd name="T4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2" h="299">
                          <a:moveTo>
                            <a:pt x="377" y="299"/>
                          </a:moveTo>
                          <a:cubicBezTo>
                            <a:pt x="368" y="299"/>
                            <a:pt x="359" y="294"/>
                            <a:pt x="355" y="285"/>
                          </a:cubicBezTo>
                          <a:lnTo>
                            <a:pt x="289" y="154"/>
                          </a:lnTo>
                          <a:lnTo>
                            <a:pt x="269" y="187"/>
                          </a:lnTo>
                          <a:cubicBezTo>
                            <a:pt x="265" y="194"/>
                            <a:pt x="257" y="199"/>
                            <a:pt x="248" y="199"/>
                          </a:cubicBezTo>
                          <a:lnTo>
                            <a:pt x="34" y="199"/>
                          </a:lnTo>
                          <a:cubicBezTo>
                            <a:pt x="0" y="199"/>
                            <a:pt x="0" y="149"/>
                            <a:pt x="34" y="149"/>
                          </a:cubicBezTo>
                          <a:lnTo>
                            <a:pt x="234" y="149"/>
                          </a:lnTo>
                          <a:lnTo>
                            <a:pt x="269" y="89"/>
                          </a:lnTo>
                          <a:cubicBezTo>
                            <a:pt x="279" y="73"/>
                            <a:pt x="304" y="73"/>
                            <a:pt x="313" y="91"/>
                          </a:cubicBezTo>
                          <a:lnTo>
                            <a:pt x="376" y="217"/>
                          </a:lnTo>
                          <a:lnTo>
                            <a:pt x="468" y="20"/>
                          </a:lnTo>
                          <a:cubicBezTo>
                            <a:pt x="477" y="2"/>
                            <a:pt x="500" y="0"/>
                            <a:pt x="512" y="16"/>
                          </a:cubicBezTo>
                          <a:lnTo>
                            <a:pt x="605" y="149"/>
                          </a:lnTo>
                          <a:lnTo>
                            <a:pt x="909" y="149"/>
                          </a:lnTo>
                          <a:cubicBezTo>
                            <a:pt x="942" y="149"/>
                            <a:pt x="942" y="199"/>
                            <a:pt x="909" y="199"/>
                          </a:cubicBezTo>
                          <a:lnTo>
                            <a:pt x="592" y="199"/>
                          </a:lnTo>
                          <a:cubicBezTo>
                            <a:pt x="584" y="199"/>
                            <a:pt x="576" y="195"/>
                            <a:pt x="572" y="188"/>
                          </a:cubicBezTo>
                          <a:lnTo>
                            <a:pt x="496" y="80"/>
                          </a:lnTo>
                          <a:lnTo>
                            <a:pt x="400" y="285"/>
                          </a:lnTo>
                          <a:cubicBezTo>
                            <a:pt x="395" y="294"/>
                            <a:pt x="387" y="299"/>
                            <a:pt x="377" y="299"/>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grpSp>
            <p:nvGrpSpPr>
              <p:cNvPr id="14" name="Group 13">
                <a:extLst>
                  <a:ext uri="{FF2B5EF4-FFF2-40B4-BE49-F238E27FC236}">
                    <a16:creationId xmlns:a16="http://schemas.microsoft.com/office/drawing/2014/main" id="{9A47963F-FAD8-7E50-DBE7-1DBCFA14ECB4}"/>
                  </a:ext>
                </a:extLst>
              </p:cNvPr>
              <p:cNvGrpSpPr/>
              <p:nvPr/>
            </p:nvGrpSpPr>
            <p:grpSpPr>
              <a:xfrm>
                <a:off x="589697" y="1120682"/>
                <a:ext cx="2863196" cy="1542072"/>
                <a:chOff x="589697" y="1120682"/>
                <a:chExt cx="2863196" cy="1542072"/>
              </a:xfrm>
            </p:grpSpPr>
            <p:sp>
              <p:nvSpPr>
                <p:cNvPr id="15" name="TextBox 14">
                  <a:extLst>
                    <a:ext uri="{FF2B5EF4-FFF2-40B4-BE49-F238E27FC236}">
                      <a16:creationId xmlns:a16="http://schemas.microsoft.com/office/drawing/2014/main" id="{C691ACA7-CD67-C252-ECE1-4484FE9DD704}"/>
                    </a:ext>
                  </a:extLst>
                </p:cNvPr>
                <p:cNvSpPr txBox="1"/>
                <p:nvPr/>
              </p:nvSpPr>
              <p:spPr>
                <a:xfrm>
                  <a:off x="589697" y="2139534"/>
                  <a:ext cx="2863196" cy="523220"/>
                </a:xfrm>
                <a:prstGeom prst="rect">
                  <a:avLst/>
                </a:prstGeom>
                <a:noFill/>
              </p:spPr>
              <p:txBody>
                <a:bodyPr wrap="square" rtlCol="0" anchor="ctr">
                  <a:spAutoFit/>
                </a:bodyPr>
                <a:lstStyle/>
                <a:p>
                  <a:pPr marR="0" lvl="0" algn="ctr" rtl="0">
                    <a:lnSpc>
                      <a:spcPct val="100000"/>
                    </a:lnSpc>
                    <a:spcBef>
                      <a:spcPts val="0"/>
                    </a:spcBef>
                    <a:spcAft>
                      <a:spcPts val="0"/>
                    </a:spcAft>
                    <a:buClr>
                      <a:srgbClr val="000000"/>
                    </a:buClr>
                    <a:buSzPts val="1600"/>
                  </a:pPr>
                  <a:r>
                    <a:rPr lang="en-US" sz="1400" b="0" i="0" u="none" strike="noStrike" cap="none" dirty="0">
                      <a:solidFill>
                        <a:srgbClr val="000000"/>
                      </a:solidFill>
                      <a:latin typeface="Arial"/>
                      <a:ea typeface="Arial"/>
                      <a:cs typeface="Arial"/>
                      <a:sym typeface="Arial"/>
                    </a:rPr>
                    <a:t>Campus Wellness Committees 100% Participation</a:t>
                  </a:r>
                </a:p>
              </p:txBody>
            </p:sp>
            <p:grpSp>
              <p:nvGrpSpPr>
                <p:cNvPr id="16" name="Group 15">
                  <a:extLst>
                    <a:ext uri="{FF2B5EF4-FFF2-40B4-BE49-F238E27FC236}">
                      <a16:creationId xmlns:a16="http://schemas.microsoft.com/office/drawing/2014/main" id="{6EFA961F-DE5B-43FD-03B9-1B40BDFB3687}"/>
                    </a:ext>
                  </a:extLst>
                </p:cNvPr>
                <p:cNvGrpSpPr/>
                <p:nvPr/>
              </p:nvGrpSpPr>
              <p:grpSpPr>
                <a:xfrm>
                  <a:off x="1598779" y="1120682"/>
                  <a:ext cx="977523" cy="978408"/>
                  <a:chOff x="1039708" y="1377636"/>
                  <a:chExt cx="977523" cy="978408"/>
                </a:xfrm>
              </p:grpSpPr>
              <p:sp>
                <p:nvSpPr>
                  <p:cNvPr id="17" name="Freeform 54">
                    <a:extLst>
                      <a:ext uri="{FF2B5EF4-FFF2-40B4-BE49-F238E27FC236}">
                        <a16:creationId xmlns:a16="http://schemas.microsoft.com/office/drawing/2014/main" id="{9D1DF32B-D617-24CC-697E-0747FC7302FA}"/>
                      </a:ext>
                    </a:extLst>
                  </p:cNvPr>
                  <p:cNvSpPr/>
                  <p:nvPr/>
                </p:nvSpPr>
                <p:spPr>
                  <a:xfrm>
                    <a:off x="1039708" y="1377636"/>
                    <a:ext cx="977523" cy="978408"/>
                  </a:xfrm>
                  <a:prstGeom prst="ellipse">
                    <a:avLst/>
                  </a:prstGeom>
                  <a:solidFill>
                    <a:schemeClr val="tx1">
                      <a:lumMod val="50000"/>
                      <a:lumOff val="50000"/>
                    </a:schemeClr>
                  </a:solidFill>
                  <a:ln w="6350" cap="flat" cmpd="sng" algn="ctr">
                    <a:noFill/>
                    <a:prstDash val="solid"/>
                    <a:miter lim="800000"/>
                  </a:ln>
                  <a:effectLst/>
                </p:spPr>
                <p:txBody>
                  <a:bodyPr wrap="square" rtlCol="0" anchor="ctr">
                    <a:noAutofit/>
                  </a:bodyPr>
                  <a:lstStyle/>
                  <a:p>
                    <a:pPr defTabSz="914377">
                      <a:defRPr/>
                    </a:pPr>
                    <a:endParaRPr lang="en-US" kern="0" dirty="0">
                      <a:solidFill>
                        <a:prstClr val="white"/>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745DFD7-6F49-BC61-C832-5681D14FF913}"/>
                      </a:ext>
                    </a:extLst>
                  </p:cNvPr>
                  <p:cNvGrpSpPr/>
                  <p:nvPr/>
                </p:nvGrpSpPr>
                <p:grpSpPr>
                  <a:xfrm>
                    <a:off x="1201225" y="1603375"/>
                    <a:ext cx="654488" cy="526930"/>
                    <a:chOff x="3983038" y="1020763"/>
                    <a:chExt cx="4105275" cy="3305175"/>
                  </a:xfrm>
                  <a:solidFill>
                    <a:schemeClr val="bg1"/>
                  </a:solidFill>
                </p:grpSpPr>
                <p:sp>
                  <p:nvSpPr>
                    <p:cNvPr id="19" name="Freeform 5">
                      <a:extLst>
                        <a:ext uri="{FF2B5EF4-FFF2-40B4-BE49-F238E27FC236}">
                          <a16:creationId xmlns:a16="http://schemas.microsoft.com/office/drawing/2014/main" id="{F102299F-DC61-48C5-B7EB-F9FF18080071}"/>
                        </a:ext>
                      </a:extLst>
                    </p:cNvPr>
                    <p:cNvSpPr>
                      <a:spLocks/>
                    </p:cNvSpPr>
                    <p:nvPr/>
                  </p:nvSpPr>
                  <p:spPr bwMode="auto">
                    <a:xfrm>
                      <a:off x="5588001" y="1417638"/>
                      <a:ext cx="900113" cy="896938"/>
                    </a:xfrm>
                    <a:custGeom>
                      <a:avLst/>
                      <a:gdLst>
                        <a:gd name="T0" fmla="*/ 125 w 210"/>
                        <a:gd name="T1" fmla="*/ 72 h 210"/>
                        <a:gd name="T2" fmla="*/ 125 w 210"/>
                        <a:gd name="T3" fmla="*/ 0 h 210"/>
                        <a:gd name="T4" fmla="*/ 84 w 210"/>
                        <a:gd name="T5" fmla="*/ 0 h 210"/>
                        <a:gd name="T6" fmla="*/ 84 w 210"/>
                        <a:gd name="T7" fmla="*/ 72 h 210"/>
                        <a:gd name="T8" fmla="*/ 72 w 210"/>
                        <a:gd name="T9" fmla="*/ 84 h 210"/>
                        <a:gd name="T10" fmla="*/ 0 w 210"/>
                        <a:gd name="T11" fmla="*/ 84 h 210"/>
                        <a:gd name="T12" fmla="*/ 0 w 210"/>
                        <a:gd name="T13" fmla="*/ 125 h 210"/>
                        <a:gd name="T14" fmla="*/ 72 w 210"/>
                        <a:gd name="T15" fmla="*/ 125 h 210"/>
                        <a:gd name="T16" fmla="*/ 84 w 210"/>
                        <a:gd name="T17" fmla="*/ 138 h 210"/>
                        <a:gd name="T18" fmla="*/ 84 w 210"/>
                        <a:gd name="T19" fmla="*/ 210 h 210"/>
                        <a:gd name="T20" fmla="*/ 125 w 210"/>
                        <a:gd name="T21" fmla="*/ 210 h 210"/>
                        <a:gd name="T22" fmla="*/ 125 w 210"/>
                        <a:gd name="T23" fmla="*/ 138 h 210"/>
                        <a:gd name="T24" fmla="*/ 138 w 210"/>
                        <a:gd name="T25" fmla="*/ 125 h 210"/>
                        <a:gd name="T26" fmla="*/ 210 w 210"/>
                        <a:gd name="T27" fmla="*/ 125 h 210"/>
                        <a:gd name="T28" fmla="*/ 210 w 210"/>
                        <a:gd name="T29" fmla="*/ 84 h 210"/>
                        <a:gd name="T30" fmla="*/ 138 w 210"/>
                        <a:gd name="T31" fmla="*/ 84 h 210"/>
                        <a:gd name="T32" fmla="*/ 125 w 210"/>
                        <a:gd name="T33" fmla="*/ 7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0" h="210">
                          <a:moveTo>
                            <a:pt x="125" y="72"/>
                          </a:moveTo>
                          <a:lnTo>
                            <a:pt x="125" y="0"/>
                          </a:lnTo>
                          <a:lnTo>
                            <a:pt x="84" y="0"/>
                          </a:lnTo>
                          <a:lnTo>
                            <a:pt x="84" y="72"/>
                          </a:lnTo>
                          <a:cubicBezTo>
                            <a:pt x="84" y="79"/>
                            <a:pt x="78" y="84"/>
                            <a:pt x="72" y="84"/>
                          </a:cubicBezTo>
                          <a:lnTo>
                            <a:pt x="0" y="84"/>
                          </a:lnTo>
                          <a:lnTo>
                            <a:pt x="0" y="125"/>
                          </a:lnTo>
                          <a:lnTo>
                            <a:pt x="72" y="125"/>
                          </a:lnTo>
                          <a:cubicBezTo>
                            <a:pt x="78" y="125"/>
                            <a:pt x="84" y="131"/>
                            <a:pt x="84" y="138"/>
                          </a:cubicBezTo>
                          <a:lnTo>
                            <a:pt x="84" y="210"/>
                          </a:lnTo>
                          <a:lnTo>
                            <a:pt x="125" y="210"/>
                          </a:lnTo>
                          <a:lnTo>
                            <a:pt x="125" y="138"/>
                          </a:lnTo>
                          <a:cubicBezTo>
                            <a:pt x="125" y="131"/>
                            <a:pt x="131" y="125"/>
                            <a:pt x="138" y="125"/>
                          </a:cubicBezTo>
                          <a:lnTo>
                            <a:pt x="210" y="125"/>
                          </a:lnTo>
                          <a:lnTo>
                            <a:pt x="210" y="84"/>
                          </a:lnTo>
                          <a:lnTo>
                            <a:pt x="138" y="84"/>
                          </a:lnTo>
                          <a:cubicBezTo>
                            <a:pt x="131" y="84"/>
                            <a:pt x="125" y="79"/>
                            <a:pt x="125" y="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20" name="Freeform 6">
                      <a:extLst>
                        <a:ext uri="{FF2B5EF4-FFF2-40B4-BE49-F238E27FC236}">
                          <a16:creationId xmlns:a16="http://schemas.microsoft.com/office/drawing/2014/main" id="{5933498D-58A3-A05A-0A2D-77B726FF9C2C}"/>
                        </a:ext>
                      </a:extLst>
                    </p:cNvPr>
                    <p:cNvSpPr>
                      <a:spLocks noEditPoints="1"/>
                    </p:cNvSpPr>
                    <p:nvPr/>
                  </p:nvSpPr>
                  <p:spPr bwMode="auto">
                    <a:xfrm>
                      <a:off x="5160963" y="1020763"/>
                      <a:ext cx="1711325" cy="1712913"/>
                    </a:xfrm>
                    <a:custGeom>
                      <a:avLst/>
                      <a:gdLst>
                        <a:gd name="T0" fmla="*/ 200 w 400"/>
                        <a:gd name="T1" fmla="*/ 0 h 401"/>
                        <a:gd name="T2" fmla="*/ 0 w 400"/>
                        <a:gd name="T3" fmla="*/ 201 h 401"/>
                        <a:gd name="T4" fmla="*/ 200 w 400"/>
                        <a:gd name="T5" fmla="*/ 401 h 401"/>
                        <a:gd name="T6" fmla="*/ 400 w 400"/>
                        <a:gd name="T7" fmla="*/ 201 h 401"/>
                        <a:gd name="T8" fmla="*/ 200 w 400"/>
                        <a:gd name="T9" fmla="*/ 0 h 401"/>
                        <a:gd name="T10" fmla="*/ 335 w 400"/>
                        <a:gd name="T11" fmla="*/ 231 h 401"/>
                        <a:gd name="T12" fmla="*/ 322 w 400"/>
                        <a:gd name="T13" fmla="*/ 243 h 401"/>
                        <a:gd name="T14" fmla="*/ 250 w 400"/>
                        <a:gd name="T15" fmla="*/ 243 h 401"/>
                        <a:gd name="T16" fmla="*/ 250 w 400"/>
                        <a:gd name="T17" fmla="*/ 315 h 401"/>
                        <a:gd name="T18" fmla="*/ 238 w 400"/>
                        <a:gd name="T19" fmla="*/ 328 h 401"/>
                        <a:gd name="T20" fmla="*/ 172 w 400"/>
                        <a:gd name="T21" fmla="*/ 328 h 401"/>
                        <a:gd name="T22" fmla="*/ 159 w 400"/>
                        <a:gd name="T23" fmla="*/ 315 h 401"/>
                        <a:gd name="T24" fmla="*/ 159 w 400"/>
                        <a:gd name="T25" fmla="*/ 243 h 401"/>
                        <a:gd name="T26" fmla="*/ 87 w 400"/>
                        <a:gd name="T27" fmla="*/ 243 h 401"/>
                        <a:gd name="T28" fmla="*/ 75 w 400"/>
                        <a:gd name="T29" fmla="*/ 231 h 401"/>
                        <a:gd name="T30" fmla="*/ 75 w 400"/>
                        <a:gd name="T31" fmla="*/ 165 h 401"/>
                        <a:gd name="T32" fmla="*/ 87 w 400"/>
                        <a:gd name="T33" fmla="*/ 152 h 401"/>
                        <a:gd name="T34" fmla="*/ 159 w 400"/>
                        <a:gd name="T35" fmla="*/ 152 h 401"/>
                        <a:gd name="T36" fmla="*/ 159 w 400"/>
                        <a:gd name="T37" fmla="*/ 80 h 401"/>
                        <a:gd name="T38" fmla="*/ 172 w 400"/>
                        <a:gd name="T39" fmla="*/ 68 h 401"/>
                        <a:gd name="T40" fmla="*/ 238 w 400"/>
                        <a:gd name="T41" fmla="*/ 68 h 401"/>
                        <a:gd name="T42" fmla="*/ 250 w 400"/>
                        <a:gd name="T43" fmla="*/ 80 h 401"/>
                        <a:gd name="T44" fmla="*/ 250 w 400"/>
                        <a:gd name="T45" fmla="*/ 152 h 401"/>
                        <a:gd name="T46" fmla="*/ 322 w 400"/>
                        <a:gd name="T47" fmla="*/ 152 h 401"/>
                        <a:gd name="T48" fmla="*/ 335 w 400"/>
                        <a:gd name="T49" fmla="*/ 165 h 401"/>
                        <a:gd name="T50" fmla="*/ 335 w 400"/>
                        <a:gd name="T51" fmla="*/ 23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1">
                          <a:moveTo>
                            <a:pt x="200" y="0"/>
                          </a:moveTo>
                          <a:cubicBezTo>
                            <a:pt x="90" y="0"/>
                            <a:pt x="0" y="90"/>
                            <a:pt x="0" y="201"/>
                          </a:cubicBezTo>
                          <a:cubicBezTo>
                            <a:pt x="0" y="311"/>
                            <a:pt x="90" y="401"/>
                            <a:pt x="200" y="401"/>
                          </a:cubicBezTo>
                          <a:cubicBezTo>
                            <a:pt x="311" y="401"/>
                            <a:pt x="400" y="311"/>
                            <a:pt x="400" y="201"/>
                          </a:cubicBezTo>
                          <a:cubicBezTo>
                            <a:pt x="400" y="90"/>
                            <a:pt x="311" y="0"/>
                            <a:pt x="200" y="0"/>
                          </a:cubicBezTo>
                          <a:close/>
                          <a:moveTo>
                            <a:pt x="335" y="231"/>
                          </a:moveTo>
                          <a:cubicBezTo>
                            <a:pt x="335" y="238"/>
                            <a:pt x="329" y="243"/>
                            <a:pt x="322" y="243"/>
                          </a:cubicBezTo>
                          <a:lnTo>
                            <a:pt x="250" y="243"/>
                          </a:lnTo>
                          <a:lnTo>
                            <a:pt x="250" y="315"/>
                          </a:lnTo>
                          <a:cubicBezTo>
                            <a:pt x="250" y="322"/>
                            <a:pt x="245" y="328"/>
                            <a:pt x="238" y="328"/>
                          </a:cubicBezTo>
                          <a:lnTo>
                            <a:pt x="172" y="328"/>
                          </a:lnTo>
                          <a:cubicBezTo>
                            <a:pt x="165" y="328"/>
                            <a:pt x="159" y="322"/>
                            <a:pt x="159" y="315"/>
                          </a:cubicBezTo>
                          <a:lnTo>
                            <a:pt x="159" y="243"/>
                          </a:lnTo>
                          <a:lnTo>
                            <a:pt x="87" y="243"/>
                          </a:lnTo>
                          <a:cubicBezTo>
                            <a:pt x="80" y="243"/>
                            <a:pt x="75" y="238"/>
                            <a:pt x="75" y="231"/>
                          </a:cubicBezTo>
                          <a:lnTo>
                            <a:pt x="75" y="165"/>
                          </a:lnTo>
                          <a:cubicBezTo>
                            <a:pt x="75" y="158"/>
                            <a:pt x="80" y="152"/>
                            <a:pt x="87" y="152"/>
                          </a:cubicBezTo>
                          <a:lnTo>
                            <a:pt x="159" y="152"/>
                          </a:lnTo>
                          <a:lnTo>
                            <a:pt x="159" y="80"/>
                          </a:lnTo>
                          <a:cubicBezTo>
                            <a:pt x="159" y="73"/>
                            <a:pt x="165" y="68"/>
                            <a:pt x="172" y="68"/>
                          </a:cubicBezTo>
                          <a:lnTo>
                            <a:pt x="238" y="68"/>
                          </a:lnTo>
                          <a:cubicBezTo>
                            <a:pt x="245" y="68"/>
                            <a:pt x="250" y="73"/>
                            <a:pt x="250" y="80"/>
                          </a:cubicBezTo>
                          <a:lnTo>
                            <a:pt x="250" y="152"/>
                          </a:lnTo>
                          <a:lnTo>
                            <a:pt x="322" y="152"/>
                          </a:lnTo>
                          <a:cubicBezTo>
                            <a:pt x="329" y="152"/>
                            <a:pt x="335" y="158"/>
                            <a:pt x="335" y="165"/>
                          </a:cubicBezTo>
                          <a:lnTo>
                            <a:pt x="335" y="2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21" name="Freeform 7">
                      <a:extLst>
                        <a:ext uri="{FF2B5EF4-FFF2-40B4-BE49-F238E27FC236}">
                          <a16:creationId xmlns:a16="http://schemas.microsoft.com/office/drawing/2014/main" id="{D27916D1-4304-0259-B458-A0A7ACCE8BB0}"/>
                        </a:ext>
                      </a:extLst>
                    </p:cNvPr>
                    <p:cNvSpPr>
                      <a:spLocks/>
                    </p:cNvSpPr>
                    <p:nvPr/>
                  </p:nvSpPr>
                  <p:spPr bwMode="auto">
                    <a:xfrm>
                      <a:off x="5275263" y="4022725"/>
                      <a:ext cx="668338" cy="303213"/>
                    </a:xfrm>
                    <a:custGeom>
                      <a:avLst/>
                      <a:gdLst>
                        <a:gd name="T0" fmla="*/ 0 w 156"/>
                        <a:gd name="T1" fmla="*/ 71 h 71"/>
                        <a:gd name="T2" fmla="*/ 155 w 156"/>
                        <a:gd name="T3" fmla="*/ 49 h 71"/>
                        <a:gd name="T4" fmla="*/ 156 w 156"/>
                        <a:gd name="T5" fmla="*/ 0 h 71"/>
                        <a:gd name="T6" fmla="*/ 3 w 156"/>
                        <a:gd name="T7" fmla="*/ 51 h 71"/>
                        <a:gd name="T8" fmla="*/ 0 w 156"/>
                        <a:gd name="T9" fmla="*/ 71 h 71"/>
                      </a:gdLst>
                      <a:ahLst/>
                      <a:cxnLst>
                        <a:cxn ang="0">
                          <a:pos x="T0" y="T1"/>
                        </a:cxn>
                        <a:cxn ang="0">
                          <a:pos x="T2" y="T3"/>
                        </a:cxn>
                        <a:cxn ang="0">
                          <a:pos x="T4" y="T5"/>
                        </a:cxn>
                        <a:cxn ang="0">
                          <a:pos x="T6" y="T7"/>
                        </a:cxn>
                        <a:cxn ang="0">
                          <a:pos x="T8" y="T9"/>
                        </a:cxn>
                      </a:cxnLst>
                      <a:rect l="0" t="0" r="r" b="b"/>
                      <a:pathLst>
                        <a:path w="156" h="71">
                          <a:moveTo>
                            <a:pt x="0" y="71"/>
                          </a:moveTo>
                          <a:lnTo>
                            <a:pt x="155" y="49"/>
                          </a:lnTo>
                          <a:cubicBezTo>
                            <a:pt x="155" y="49"/>
                            <a:pt x="156" y="29"/>
                            <a:pt x="156" y="0"/>
                          </a:cubicBezTo>
                          <a:lnTo>
                            <a:pt x="3" y="51"/>
                          </a:lnTo>
                          <a:cubicBezTo>
                            <a:pt x="3" y="58"/>
                            <a:pt x="2" y="64"/>
                            <a:pt x="0"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22" name="Freeform 8">
                      <a:extLst>
                        <a:ext uri="{FF2B5EF4-FFF2-40B4-BE49-F238E27FC236}">
                          <a16:creationId xmlns:a16="http://schemas.microsoft.com/office/drawing/2014/main" id="{7C2DCABF-2A2F-6DF2-7162-A4727D6A22C0}"/>
                        </a:ext>
                      </a:extLst>
                    </p:cNvPr>
                    <p:cNvSpPr>
                      <a:spLocks noEditPoints="1"/>
                    </p:cNvSpPr>
                    <p:nvPr/>
                  </p:nvSpPr>
                  <p:spPr bwMode="auto">
                    <a:xfrm>
                      <a:off x="3983038" y="1400175"/>
                      <a:ext cx="1968500" cy="2784475"/>
                    </a:xfrm>
                    <a:custGeom>
                      <a:avLst/>
                      <a:gdLst>
                        <a:gd name="T0" fmla="*/ 295 w 460"/>
                        <a:gd name="T1" fmla="*/ 299 h 652"/>
                        <a:gd name="T2" fmla="*/ 158 w 460"/>
                        <a:gd name="T3" fmla="*/ 169 h 652"/>
                        <a:gd name="T4" fmla="*/ 151 w 460"/>
                        <a:gd name="T5" fmla="*/ 168 h 652"/>
                        <a:gd name="T6" fmla="*/ 144 w 460"/>
                        <a:gd name="T7" fmla="*/ 171 h 652"/>
                        <a:gd name="T8" fmla="*/ 137 w 460"/>
                        <a:gd name="T9" fmla="*/ 180 h 652"/>
                        <a:gd name="T10" fmla="*/ 162 w 460"/>
                        <a:gd name="T11" fmla="*/ 305 h 652"/>
                        <a:gd name="T12" fmla="*/ 214 w 460"/>
                        <a:gd name="T13" fmla="*/ 360 h 652"/>
                        <a:gd name="T14" fmla="*/ 246 w 460"/>
                        <a:gd name="T15" fmla="*/ 389 h 652"/>
                        <a:gd name="T16" fmla="*/ 244 w 460"/>
                        <a:gd name="T17" fmla="*/ 397 h 652"/>
                        <a:gd name="T18" fmla="*/ 241 w 460"/>
                        <a:gd name="T19" fmla="*/ 398 h 652"/>
                        <a:gd name="T20" fmla="*/ 235 w 460"/>
                        <a:gd name="T21" fmla="*/ 395 h 652"/>
                        <a:gd name="T22" fmla="*/ 207 w 460"/>
                        <a:gd name="T23" fmla="*/ 370 h 652"/>
                        <a:gd name="T24" fmla="*/ 150 w 460"/>
                        <a:gd name="T25" fmla="*/ 310 h 652"/>
                        <a:gd name="T26" fmla="*/ 127 w 460"/>
                        <a:gd name="T27" fmla="*/ 173 h 652"/>
                        <a:gd name="T28" fmla="*/ 137 w 460"/>
                        <a:gd name="T29" fmla="*/ 164 h 652"/>
                        <a:gd name="T30" fmla="*/ 51 w 460"/>
                        <a:gd name="T31" fmla="*/ 3 h 652"/>
                        <a:gd name="T32" fmla="*/ 0 w 460"/>
                        <a:gd name="T33" fmla="*/ 12 h 652"/>
                        <a:gd name="T34" fmla="*/ 59 w 460"/>
                        <a:gd name="T35" fmla="*/ 186 h 652"/>
                        <a:gd name="T36" fmla="*/ 94 w 460"/>
                        <a:gd name="T37" fmla="*/ 347 h 652"/>
                        <a:gd name="T38" fmla="*/ 124 w 460"/>
                        <a:gd name="T39" fmla="*/ 439 h 652"/>
                        <a:gd name="T40" fmla="*/ 306 w 460"/>
                        <a:gd name="T41" fmla="*/ 652 h 652"/>
                        <a:gd name="T42" fmla="*/ 459 w 460"/>
                        <a:gd name="T43" fmla="*/ 601 h 652"/>
                        <a:gd name="T44" fmla="*/ 449 w 460"/>
                        <a:gd name="T45" fmla="*/ 439 h 652"/>
                        <a:gd name="T46" fmla="*/ 295 w 460"/>
                        <a:gd name="T47" fmla="*/ 299 h 652"/>
                        <a:gd name="T48" fmla="*/ 288 w 460"/>
                        <a:gd name="T49" fmla="*/ 467 h 652"/>
                        <a:gd name="T50" fmla="*/ 285 w 460"/>
                        <a:gd name="T51" fmla="*/ 468 h 652"/>
                        <a:gd name="T52" fmla="*/ 280 w 460"/>
                        <a:gd name="T53" fmla="*/ 464 h 652"/>
                        <a:gd name="T54" fmla="*/ 258 w 460"/>
                        <a:gd name="T55" fmla="*/ 427 h 652"/>
                        <a:gd name="T56" fmla="*/ 259 w 460"/>
                        <a:gd name="T57" fmla="*/ 418 h 652"/>
                        <a:gd name="T58" fmla="*/ 268 w 460"/>
                        <a:gd name="T59" fmla="*/ 420 h 652"/>
                        <a:gd name="T60" fmla="*/ 291 w 460"/>
                        <a:gd name="T61" fmla="*/ 459 h 652"/>
                        <a:gd name="T62" fmla="*/ 288 w 460"/>
                        <a:gd name="T63" fmla="*/ 467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0" h="652">
                          <a:moveTo>
                            <a:pt x="295" y="299"/>
                          </a:moveTo>
                          <a:cubicBezTo>
                            <a:pt x="224" y="257"/>
                            <a:pt x="217" y="191"/>
                            <a:pt x="158" y="169"/>
                          </a:cubicBezTo>
                          <a:cubicBezTo>
                            <a:pt x="155" y="168"/>
                            <a:pt x="153" y="168"/>
                            <a:pt x="151" y="168"/>
                          </a:cubicBezTo>
                          <a:cubicBezTo>
                            <a:pt x="148" y="168"/>
                            <a:pt x="147" y="168"/>
                            <a:pt x="144" y="171"/>
                          </a:cubicBezTo>
                          <a:cubicBezTo>
                            <a:pt x="143" y="171"/>
                            <a:pt x="140" y="175"/>
                            <a:pt x="137" y="180"/>
                          </a:cubicBezTo>
                          <a:cubicBezTo>
                            <a:pt x="131" y="191"/>
                            <a:pt x="126" y="221"/>
                            <a:pt x="162" y="305"/>
                          </a:cubicBezTo>
                          <a:cubicBezTo>
                            <a:pt x="174" y="333"/>
                            <a:pt x="195" y="347"/>
                            <a:pt x="214" y="360"/>
                          </a:cubicBezTo>
                          <a:cubicBezTo>
                            <a:pt x="228" y="369"/>
                            <a:pt x="240" y="377"/>
                            <a:pt x="246" y="389"/>
                          </a:cubicBezTo>
                          <a:cubicBezTo>
                            <a:pt x="248" y="392"/>
                            <a:pt x="247" y="395"/>
                            <a:pt x="244" y="397"/>
                          </a:cubicBezTo>
                          <a:cubicBezTo>
                            <a:pt x="243" y="398"/>
                            <a:pt x="242" y="398"/>
                            <a:pt x="241" y="398"/>
                          </a:cubicBezTo>
                          <a:cubicBezTo>
                            <a:pt x="239" y="398"/>
                            <a:pt x="236" y="397"/>
                            <a:pt x="235" y="395"/>
                          </a:cubicBezTo>
                          <a:cubicBezTo>
                            <a:pt x="230" y="386"/>
                            <a:pt x="220" y="379"/>
                            <a:pt x="207" y="370"/>
                          </a:cubicBezTo>
                          <a:cubicBezTo>
                            <a:pt x="188" y="357"/>
                            <a:pt x="164" y="341"/>
                            <a:pt x="150" y="310"/>
                          </a:cubicBezTo>
                          <a:cubicBezTo>
                            <a:pt x="121" y="241"/>
                            <a:pt x="113" y="195"/>
                            <a:pt x="127" y="173"/>
                          </a:cubicBezTo>
                          <a:cubicBezTo>
                            <a:pt x="130" y="168"/>
                            <a:pt x="134" y="165"/>
                            <a:pt x="137" y="164"/>
                          </a:cubicBezTo>
                          <a:cubicBezTo>
                            <a:pt x="134" y="147"/>
                            <a:pt x="101" y="4"/>
                            <a:pt x="51" y="3"/>
                          </a:cubicBezTo>
                          <a:cubicBezTo>
                            <a:pt x="51" y="3"/>
                            <a:pt x="42" y="0"/>
                            <a:pt x="0" y="12"/>
                          </a:cubicBezTo>
                          <a:cubicBezTo>
                            <a:pt x="0" y="12"/>
                            <a:pt x="50" y="146"/>
                            <a:pt x="59" y="186"/>
                          </a:cubicBezTo>
                          <a:cubicBezTo>
                            <a:pt x="65" y="214"/>
                            <a:pt x="84" y="289"/>
                            <a:pt x="94" y="347"/>
                          </a:cubicBezTo>
                          <a:cubicBezTo>
                            <a:pt x="94" y="347"/>
                            <a:pt x="102" y="399"/>
                            <a:pt x="124" y="439"/>
                          </a:cubicBezTo>
                          <a:cubicBezTo>
                            <a:pt x="156" y="496"/>
                            <a:pt x="303" y="546"/>
                            <a:pt x="306" y="652"/>
                          </a:cubicBezTo>
                          <a:lnTo>
                            <a:pt x="459" y="601"/>
                          </a:lnTo>
                          <a:cubicBezTo>
                            <a:pt x="460" y="544"/>
                            <a:pt x="460" y="466"/>
                            <a:pt x="449" y="439"/>
                          </a:cubicBezTo>
                          <a:cubicBezTo>
                            <a:pt x="432" y="395"/>
                            <a:pt x="365" y="340"/>
                            <a:pt x="295" y="299"/>
                          </a:cubicBezTo>
                          <a:close/>
                          <a:moveTo>
                            <a:pt x="288" y="467"/>
                          </a:moveTo>
                          <a:cubicBezTo>
                            <a:pt x="287" y="467"/>
                            <a:pt x="286" y="468"/>
                            <a:pt x="285" y="468"/>
                          </a:cubicBezTo>
                          <a:cubicBezTo>
                            <a:pt x="283" y="468"/>
                            <a:pt x="281" y="466"/>
                            <a:pt x="280" y="464"/>
                          </a:cubicBezTo>
                          <a:cubicBezTo>
                            <a:pt x="269" y="442"/>
                            <a:pt x="258" y="427"/>
                            <a:pt x="258" y="427"/>
                          </a:cubicBezTo>
                          <a:cubicBezTo>
                            <a:pt x="256" y="424"/>
                            <a:pt x="257" y="420"/>
                            <a:pt x="259" y="418"/>
                          </a:cubicBezTo>
                          <a:cubicBezTo>
                            <a:pt x="262" y="416"/>
                            <a:pt x="266" y="417"/>
                            <a:pt x="268" y="420"/>
                          </a:cubicBezTo>
                          <a:cubicBezTo>
                            <a:pt x="269" y="420"/>
                            <a:pt x="279" y="436"/>
                            <a:pt x="291" y="459"/>
                          </a:cubicBezTo>
                          <a:cubicBezTo>
                            <a:pt x="292" y="462"/>
                            <a:pt x="291" y="465"/>
                            <a:pt x="288" y="4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23" name="Freeform 9">
                      <a:extLst>
                        <a:ext uri="{FF2B5EF4-FFF2-40B4-BE49-F238E27FC236}">
                          <a16:creationId xmlns:a16="http://schemas.microsoft.com/office/drawing/2014/main" id="{0E0FDA87-7F2E-610F-728F-9BA0630264AB}"/>
                        </a:ext>
                      </a:extLst>
                    </p:cNvPr>
                    <p:cNvSpPr>
                      <a:spLocks/>
                    </p:cNvSpPr>
                    <p:nvPr/>
                  </p:nvSpPr>
                  <p:spPr bwMode="auto">
                    <a:xfrm>
                      <a:off x="6127751" y="4022725"/>
                      <a:ext cx="668338" cy="303213"/>
                    </a:xfrm>
                    <a:custGeom>
                      <a:avLst/>
                      <a:gdLst>
                        <a:gd name="T0" fmla="*/ 0 w 156"/>
                        <a:gd name="T1" fmla="*/ 0 h 71"/>
                        <a:gd name="T2" fmla="*/ 2 w 156"/>
                        <a:gd name="T3" fmla="*/ 49 h 71"/>
                        <a:gd name="T4" fmla="*/ 156 w 156"/>
                        <a:gd name="T5" fmla="*/ 71 h 71"/>
                        <a:gd name="T6" fmla="*/ 153 w 156"/>
                        <a:gd name="T7" fmla="*/ 51 h 71"/>
                        <a:gd name="T8" fmla="*/ 0 w 156"/>
                        <a:gd name="T9" fmla="*/ 0 h 71"/>
                      </a:gdLst>
                      <a:ahLst/>
                      <a:cxnLst>
                        <a:cxn ang="0">
                          <a:pos x="T0" y="T1"/>
                        </a:cxn>
                        <a:cxn ang="0">
                          <a:pos x="T2" y="T3"/>
                        </a:cxn>
                        <a:cxn ang="0">
                          <a:pos x="T4" y="T5"/>
                        </a:cxn>
                        <a:cxn ang="0">
                          <a:pos x="T6" y="T7"/>
                        </a:cxn>
                        <a:cxn ang="0">
                          <a:pos x="T8" y="T9"/>
                        </a:cxn>
                      </a:cxnLst>
                      <a:rect l="0" t="0" r="r" b="b"/>
                      <a:pathLst>
                        <a:path w="156" h="71">
                          <a:moveTo>
                            <a:pt x="0" y="0"/>
                          </a:moveTo>
                          <a:cubicBezTo>
                            <a:pt x="0" y="29"/>
                            <a:pt x="2" y="49"/>
                            <a:pt x="2" y="49"/>
                          </a:cubicBezTo>
                          <a:lnTo>
                            <a:pt x="156" y="71"/>
                          </a:lnTo>
                          <a:cubicBezTo>
                            <a:pt x="154" y="64"/>
                            <a:pt x="153" y="58"/>
                            <a:pt x="153" y="51"/>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sp>
                  <p:nvSpPr>
                    <p:cNvPr id="24" name="Freeform 10">
                      <a:extLst>
                        <a:ext uri="{FF2B5EF4-FFF2-40B4-BE49-F238E27FC236}">
                          <a16:creationId xmlns:a16="http://schemas.microsoft.com/office/drawing/2014/main" id="{E52511B7-B61F-23C4-756F-BA2F9811DD76}"/>
                        </a:ext>
                      </a:extLst>
                    </p:cNvPr>
                    <p:cNvSpPr>
                      <a:spLocks noEditPoints="1"/>
                    </p:cNvSpPr>
                    <p:nvPr/>
                  </p:nvSpPr>
                  <p:spPr bwMode="auto">
                    <a:xfrm>
                      <a:off x="6119813" y="1400175"/>
                      <a:ext cx="1968500" cy="2784475"/>
                    </a:xfrm>
                    <a:custGeom>
                      <a:avLst/>
                      <a:gdLst>
                        <a:gd name="T0" fmla="*/ 409 w 460"/>
                        <a:gd name="T1" fmla="*/ 3 h 652"/>
                        <a:gd name="T2" fmla="*/ 323 w 460"/>
                        <a:gd name="T3" fmla="*/ 164 h 652"/>
                        <a:gd name="T4" fmla="*/ 333 w 460"/>
                        <a:gd name="T5" fmla="*/ 173 h 652"/>
                        <a:gd name="T6" fmla="*/ 310 w 460"/>
                        <a:gd name="T7" fmla="*/ 310 h 652"/>
                        <a:gd name="T8" fmla="*/ 253 w 460"/>
                        <a:gd name="T9" fmla="*/ 370 h 652"/>
                        <a:gd name="T10" fmla="*/ 225 w 460"/>
                        <a:gd name="T11" fmla="*/ 395 h 652"/>
                        <a:gd name="T12" fmla="*/ 219 w 460"/>
                        <a:gd name="T13" fmla="*/ 398 h 652"/>
                        <a:gd name="T14" fmla="*/ 216 w 460"/>
                        <a:gd name="T15" fmla="*/ 397 h 652"/>
                        <a:gd name="T16" fmla="*/ 214 w 460"/>
                        <a:gd name="T17" fmla="*/ 389 h 652"/>
                        <a:gd name="T18" fmla="*/ 246 w 460"/>
                        <a:gd name="T19" fmla="*/ 360 h 652"/>
                        <a:gd name="T20" fmla="*/ 298 w 460"/>
                        <a:gd name="T21" fmla="*/ 305 h 652"/>
                        <a:gd name="T22" fmla="*/ 323 w 460"/>
                        <a:gd name="T23" fmla="*/ 180 h 652"/>
                        <a:gd name="T24" fmla="*/ 317 w 460"/>
                        <a:gd name="T25" fmla="*/ 171 h 652"/>
                        <a:gd name="T26" fmla="*/ 309 w 460"/>
                        <a:gd name="T27" fmla="*/ 168 h 652"/>
                        <a:gd name="T28" fmla="*/ 303 w 460"/>
                        <a:gd name="T29" fmla="*/ 169 h 652"/>
                        <a:gd name="T30" fmla="*/ 166 w 460"/>
                        <a:gd name="T31" fmla="*/ 299 h 652"/>
                        <a:gd name="T32" fmla="*/ 11 w 460"/>
                        <a:gd name="T33" fmla="*/ 439 h 652"/>
                        <a:gd name="T34" fmla="*/ 1 w 460"/>
                        <a:gd name="T35" fmla="*/ 601 h 652"/>
                        <a:gd name="T36" fmla="*/ 154 w 460"/>
                        <a:gd name="T37" fmla="*/ 652 h 652"/>
                        <a:gd name="T38" fmla="*/ 336 w 460"/>
                        <a:gd name="T39" fmla="*/ 439 h 652"/>
                        <a:gd name="T40" fmla="*/ 366 w 460"/>
                        <a:gd name="T41" fmla="*/ 347 h 652"/>
                        <a:gd name="T42" fmla="*/ 401 w 460"/>
                        <a:gd name="T43" fmla="*/ 186 h 652"/>
                        <a:gd name="T44" fmla="*/ 460 w 460"/>
                        <a:gd name="T45" fmla="*/ 12 h 652"/>
                        <a:gd name="T46" fmla="*/ 409 w 460"/>
                        <a:gd name="T47" fmla="*/ 3 h 652"/>
                        <a:gd name="T48" fmla="*/ 202 w 460"/>
                        <a:gd name="T49" fmla="*/ 427 h 652"/>
                        <a:gd name="T50" fmla="*/ 181 w 460"/>
                        <a:gd name="T51" fmla="*/ 464 h 652"/>
                        <a:gd name="T52" fmla="*/ 175 w 460"/>
                        <a:gd name="T53" fmla="*/ 468 h 652"/>
                        <a:gd name="T54" fmla="*/ 172 w 460"/>
                        <a:gd name="T55" fmla="*/ 467 h 652"/>
                        <a:gd name="T56" fmla="*/ 169 w 460"/>
                        <a:gd name="T57" fmla="*/ 459 h 652"/>
                        <a:gd name="T58" fmla="*/ 192 w 460"/>
                        <a:gd name="T59" fmla="*/ 420 h 652"/>
                        <a:gd name="T60" fmla="*/ 201 w 460"/>
                        <a:gd name="T61" fmla="*/ 418 h 652"/>
                        <a:gd name="T62" fmla="*/ 202 w 460"/>
                        <a:gd name="T63" fmla="*/ 427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0" h="652">
                          <a:moveTo>
                            <a:pt x="409" y="3"/>
                          </a:moveTo>
                          <a:cubicBezTo>
                            <a:pt x="360" y="4"/>
                            <a:pt x="327" y="147"/>
                            <a:pt x="323" y="164"/>
                          </a:cubicBezTo>
                          <a:cubicBezTo>
                            <a:pt x="326" y="165"/>
                            <a:pt x="330" y="168"/>
                            <a:pt x="333" y="173"/>
                          </a:cubicBezTo>
                          <a:cubicBezTo>
                            <a:pt x="347" y="195"/>
                            <a:pt x="339" y="241"/>
                            <a:pt x="310" y="310"/>
                          </a:cubicBezTo>
                          <a:cubicBezTo>
                            <a:pt x="296" y="341"/>
                            <a:pt x="272" y="357"/>
                            <a:pt x="253" y="370"/>
                          </a:cubicBezTo>
                          <a:cubicBezTo>
                            <a:pt x="241" y="379"/>
                            <a:pt x="230" y="386"/>
                            <a:pt x="225" y="395"/>
                          </a:cubicBezTo>
                          <a:cubicBezTo>
                            <a:pt x="224" y="397"/>
                            <a:pt x="222" y="398"/>
                            <a:pt x="219" y="398"/>
                          </a:cubicBezTo>
                          <a:cubicBezTo>
                            <a:pt x="218" y="398"/>
                            <a:pt x="217" y="398"/>
                            <a:pt x="216" y="397"/>
                          </a:cubicBezTo>
                          <a:cubicBezTo>
                            <a:pt x="213" y="395"/>
                            <a:pt x="212" y="392"/>
                            <a:pt x="214" y="389"/>
                          </a:cubicBezTo>
                          <a:cubicBezTo>
                            <a:pt x="220" y="377"/>
                            <a:pt x="232" y="369"/>
                            <a:pt x="246" y="360"/>
                          </a:cubicBezTo>
                          <a:cubicBezTo>
                            <a:pt x="265" y="347"/>
                            <a:pt x="286" y="333"/>
                            <a:pt x="298" y="305"/>
                          </a:cubicBezTo>
                          <a:cubicBezTo>
                            <a:pt x="334" y="221"/>
                            <a:pt x="329" y="191"/>
                            <a:pt x="323" y="180"/>
                          </a:cubicBezTo>
                          <a:cubicBezTo>
                            <a:pt x="320" y="175"/>
                            <a:pt x="317" y="171"/>
                            <a:pt x="317" y="171"/>
                          </a:cubicBezTo>
                          <a:cubicBezTo>
                            <a:pt x="313" y="168"/>
                            <a:pt x="312" y="168"/>
                            <a:pt x="309" y="168"/>
                          </a:cubicBezTo>
                          <a:cubicBezTo>
                            <a:pt x="307" y="168"/>
                            <a:pt x="305" y="168"/>
                            <a:pt x="303" y="169"/>
                          </a:cubicBezTo>
                          <a:cubicBezTo>
                            <a:pt x="243" y="191"/>
                            <a:pt x="236" y="257"/>
                            <a:pt x="166" y="299"/>
                          </a:cubicBezTo>
                          <a:cubicBezTo>
                            <a:pt x="95" y="340"/>
                            <a:pt x="28" y="395"/>
                            <a:pt x="11" y="439"/>
                          </a:cubicBezTo>
                          <a:cubicBezTo>
                            <a:pt x="0" y="466"/>
                            <a:pt x="0" y="544"/>
                            <a:pt x="1" y="601"/>
                          </a:cubicBezTo>
                          <a:lnTo>
                            <a:pt x="154" y="652"/>
                          </a:lnTo>
                          <a:cubicBezTo>
                            <a:pt x="157" y="546"/>
                            <a:pt x="304" y="496"/>
                            <a:pt x="336" y="439"/>
                          </a:cubicBezTo>
                          <a:cubicBezTo>
                            <a:pt x="358" y="399"/>
                            <a:pt x="366" y="347"/>
                            <a:pt x="366" y="347"/>
                          </a:cubicBezTo>
                          <a:cubicBezTo>
                            <a:pt x="376" y="289"/>
                            <a:pt x="395" y="214"/>
                            <a:pt x="401" y="186"/>
                          </a:cubicBezTo>
                          <a:cubicBezTo>
                            <a:pt x="410" y="146"/>
                            <a:pt x="460" y="12"/>
                            <a:pt x="460" y="12"/>
                          </a:cubicBezTo>
                          <a:cubicBezTo>
                            <a:pt x="418" y="0"/>
                            <a:pt x="409" y="3"/>
                            <a:pt x="409" y="3"/>
                          </a:cubicBezTo>
                          <a:close/>
                          <a:moveTo>
                            <a:pt x="202" y="427"/>
                          </a:moveTo>
                          <a:cubicBezTo>
                            <a:pt x="202" y="427"/>
                            <a:pt x="192" y="442"/>
                            <a:pt x="181" y="464"/>
                          </a:cubicBezTo>
                          <a:cubicBezTo>
                            <a:pt x="179" y="466"/>
                            <a:pt x="177" y="468"/>
                            <a:pt x="175" y="468"/>
                          </a:cubicBezTo>
                          <a:cubicBezTo>
                            <a:pt x="174" y="468"/>
                            <a:pt x="173" y="467"/>
                            <a:pt x="172" y="467"/>
                          </a:cubicBezTo>
                          <a:cubicBezTo>
                            <a:pt x="169" y="465"/>
                            <a:pt x="168" y="462"/>
                            <a:pt x="169" y="459"/>
                          </a:cubicBezTo>
                          <a:cubicBezTo>
                            <a:pt x="181" y="436"/>
                            <a:pt x="192" y="420"/>
                            <a:pt x="192" y="420"/>
                          </a:cubicBezTo>
                          <a:cubicBezTo>
                            <a:pt x="194" y="417"/>
                            <a:pt x="198" y="416"/>
                            <a:pt x="201" y="418"/>
                          </a:cubicBezTo>
                          <a:cubicBezTo>
                            <a:pt x="204" y="420"/>
                            <a:pt x="204" y="424"/>
                            <a:pt x="202" y="4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Arial" panose="020B0604020202020204" pitchFamily="34" charset="0"/>
                        <a:cs typeface="Arial" panose="020B0604020202020204" pitchFamily="34" charset="0"/>
                      </a:endParaRPr>
                    </a:p>
                  </p:txBody>
                </p:sp>
              </p:grpSp>
            </p:grpSp>
          </p:grpSp>
        </p:grpSp>
      </p:grpSp>
      <p:sp>
        <p:nvSpPr>
          <p:cNvPr id="235" name="TextBox 190">
            <a:extLst>
              <a:ext uri="{FF2B5EF4-FFF2-40B4-BE49-F238E27FC236}">
                <a16:creationId xmlns:a16="http://schemas.microsoft.com/office/drawing/2014/main" id="{23359E8E-34B1-8310-E27C-426D95187E68}"/>
              </a:ext>
            </a:extLst>
          </p:cNvPr>
          <p:cNvSpPr txBox="1"/>
          <p:nvPr/>
        </p:nvSpPr>
        <p:spPr>
          <a:xfrm>
            <a:off x="4992103" y="4353057"/>
            <a:ext cx="2291048" cy="523220"/>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SzPts val="1600"/>
            </a:pPr>
            <a:r>
              <a:rPr lang="en-US" sz="1400" dirty="0">
                <a:latin typeface="Arial"/>
                <a:cs typeface="Arial"/>
              </a:rPr>
              <a:t>72% of Campuses with Wellness CIP Strategies</a:t>
            </a:r>
            <a:endParaRPr lang="en-US" sz="1400" b="0" i="0" u="none" strike="noStrike" cap="none" dirty="0">
              <a:solidFill>
                <a:srgbClr val="000000"/>
              </a:solidFill>
              <a:latin typeface="Arial"/>
              <a:ea typeface="Arial"/>
              <a:cs typeface="Arial"/>
              <a:sym typeface="Arial"/>
            </a:endParaRPr>
          </a:p>
        </p:txBody>
      </p:sp>
      <p:pic>
        <p:nvPicPr>
          <p:cNvPr id="119" name="Picture 118">
            <a:extLst>
              <a:ext uri="{FF2B5EF4-FFF2-40B4-BE49-F238E27FC236}">
                <a16:creationId xmlns:a16="http://schemas.microsoft.com/office/drawing/2014/main" id="{4472F3D2-CA64-A74E-F898-CDA555F19C35}"/>
              </a:ext>
            </a:extLst>
          </p:cNvPr>
          <p:cNvPicPr>
            <a:picLocks noChangeAspect="1"/>
          </p:cNvPicPr>
          <p:nvPr/>
        </p:nvPicPr>
        <p:blipFill>
          <a:blip r:embed="rId3"/>
          <a:stretch>
            <a:fillRect/>
          </a:stretch>
        </p:blipFill>
        <p:spPr>
          <a:xfrm>
            <a:off x="9464340" y="1187894"/>
            <a:ext cx="1467090" cy="1348788"/>
          </a:xfrm>
          <a:prstGeom prst="rect">
            <a:avLst/>
          </a:prstGeom>
        </p:spPr>
      </p:pic>
      <p:pic>
        <p:nvPicPr>
          <p:cNvPr id="120" name="Picture 119">
            <a:extLst>
              <a:ext uri="{FF2B5EF4-FFF2-40B4-BE49-F238E27FC236}">
                <a16:creationId xmlns:a16="http://schemas.microsoft.com/office/drawing/2014/main" id="{64E8A110-8652-1CDB-F234-E7D8A7D2843A}"/>
              </a:ext>
            </a:extLst>
          </p:cNvPr>
          <p:cNvPicPr>
            <a:picLocks noChangeAspect="1"/>
          </p:cNvPicPr>
          <p:nvPr/>
        </p:nvPicPr>
        <p:blipFill>
          <a:blip r:embed="rId3"/>
          <a:stretch>
            <a:fillRect/>
          </a:stretch>
        </p:blipFill>
        <p:spPr>
          <a:xfrm>
            <a:off x="5534189" y="3183163"/>
            <a:ext cx="1391819" cy="1219244"/>
          </a:xfrm>
          <a:prstGeom prst="rect">
            <a:avLst/>
          </a:prstGeom>
        </p:spPr>
      </p:pic>
    </p:spTree>
    <p:extLst>
      <p:ext uri="{BB962C8B-B14F-4D97-AF65-F5344CB8AC3E}">
        <p14:creationId xmlns:p14="http://schemas.microsoft.com/office/powerpoint/2010/main" val="378217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p:txBody>
          <a:bodyPr>
            <a:normAutofit/>
          </a:bodyPr>
          <a:lstStyle/>
          <a:p>
            <a:r>
              <a:rPr lang="en-US" sz="4400" b="1" i="0" u="none" strike="noStrike" cap="none" dirty="0">
                <a:solidFill>
                  <a:schemeClr val="lt1"/>
                </a:solidFill>
                <a:latin typeface="Calibri"/>
                <a:ea typeface="Calibri"/>
                <a:cs typeface="Calibri"/>
                <a:sym typeface="Calibri"/>
              </a:rPr>
              <a:t>Think Tank</a:t>
            </a:r>
            <a:endParaRPr lang="en-US" dirty="0"/>
          </a:p>
        </p:txBody>
      </p:sp>
      <p:pic>
        <p:nvPicPr>
          <p:cNvPr id="12" name="Picture 11">
            <a:extLst>
              <a:ext uri="{FF2B5EF4-FFF2-40B4-BE49-F238E27FC236}">
                <a16:creationId xmlns:a16="http://schemas.microsoft.com/office/drawing/2014/main" id="{C13E4A43-9A26-7E5C-EE75-4D6090F9F284}"/>
              </a:ext>
            </a:extLst>
          </p:cNvPr>
          <p:cNvPicPr>
            <a:picLocks noChangeAspect="1"/>
          </p:cNvPicPr>
          <p:nvPr/>
        </p:nvPicPr>
        <p:blipFill rotWithShape="1">
          <a:blip r:embed="rId3"/>
          <a:srcRect l="14219" t="12231" r="17057" b="27683"/>
          <a:stretch/>
        </p:blipFill>
        <p:spPr>
          <a:xfrm>
            <a:off x="546504" y="1539354"/>
            <a:ext cx="2762250" cy="2245994"/>
          </a:xfrm>
          <a:prstGeom prst="rect">
            <a:avLst/>
          </a:prstGeom>
        </p:spPr>
      </p:pic>
      <p:pic>
        <p:nvPicPr>
          <p:cNvPr id="25" name="Picture 24">
            <a:extLst>
              <a:ext uri="{FF2B5EF4-FFF2-40B4-BE49-F238E27FC236}">
                <a16:creationId xmlns:a16="http://schemas.microsoft.com/office/drawing/2014/main" id="{F4F241CE-BEAB-780A-6C2F-5F62DA258F1C}"/>
              </a:ext>
            </a:extLst>
          </p:cNvPr>
          <p:cNvPicPr>
            <a:picLocks noChangeAspect="1"/>
          </p:cNvPicPr>
          <p:nvPr/>
        </p:nvPicPr>
        <p:blipFill rotWithShape="1">
          <a:blip r:embed="rId4"/>
          <a:srcRect l="18858" t="11033" r="16922" b="25440"/>
          <a:stretch/>
        </p:blipFill>
        <p:spPr>
          <a:xfrm>
            <a:off x="8725426" y="1452483"/>
            <a:ext cx="2723857" cy="2303144"/>
          </a:xfrm>
          <a:prstGeom prst="rect">
            <a:avLst/>
          </a:prstGeom>
        </p:spPr>
      </p:pic>
      <p:pic>
        <p:nvPicPr>
          <p:cNvPr id="26" name="Picture 25">
            <a:extLst>
              <a:ext uri="{FF2B5EF4-FFF2-40B4-BE49-F238E27FC236}">
                <a16:creationId xmlns:a16="http://schemas.microsoft.com/office/drawing/2014/main" id="{E9367806-1B93-D7B7-8C4E-BBD000EAC36B}"/>
              </a:ext>
            </a:extLst>
          </p:cNvPr>
          <p:cNvPicPr>
            <a:picLocks noChangeAspect="1"/>
          </p:cNvPicPr>
          <p:nvPr/>
        </p:nvPicPr>
        <p:blipFill rotWithShape="1">
          <a:blip r:embed="rId5"/>
          <a:srcRect l="10608" t="8559" r="11935" b="28697"/>
          <a:stretch/>
        </p:blipFill>
        <p:spPr>
          <a:xfrm>
            <a:off x="4613188" y="3839326"/>
            <a:ext cx="2710253" cy="2181225"/>
          </a:xfrm>
          <a:prstGeom prst="rect">
            <a:avLst/>
          </a:prstGeom>
        </p:spPr>
      </p:pic>
      <p:pic>
        <p:nvPicPr>
          <p:cNvPr id="50" name="Picture 49">
            <a:extLst>
              <a:ext uri="{FF2B5EF4-FFF2-40B4-BE49-F238E27FC236}">
                <a16:creationId xmlns:a16="http://schemas.microsoft.com/office/drawing/2014/main" id="{0E5BC729-2726-9DD9-73B0-7134B253D02E}"/>
              </a:ext>
            </a:extLst>
          </p:cNvPr>
          <p:cNvPicPr>
            <a:picLocks noChangeAspect="1"/>
          </p:cNvPicPr>
          <p:nvPr/>
        </p:nvPicPr>
        <p:blipFill rotWithShape="1">
          <a:blip r:embed="rId3"/>
          <a:srcRect t="84764" r="-588"/>
          <a:stretch/>
        </p:blipFill>
        <p:spPr>
          <a:xfrm>
            <a:off x="157942" y="3815068"/>
            <a:ext cx="4135856" cy="582603"/>
          </a:xfrm>
          <a:prstGeom prst="rect">
            <a:avLst/>
          </a:prstGeom>
        </p:spPr>
      </p:pic>
      <p:pic>
        <p:nvPicPr>
          <p:cNvPr id="51" name="Picture 50">
            <a:extLst>
              <a:ext uri="{FF2B5EF4-FFF2-40B4-BE49-F238E27FC236}">
                <a16:creationId xmlns:a16="http://schemas.microsoft.com/office/drawing/2014/main" id="{E46BAD11-4651-F1DC-89A4-FB90846D3471}"/>
              </a:ext>
            </a:extLst>
          </p:cNvPr>
          <p:cNvPicPr>
            <a:picLocks noChangeAspect="1"/>
          </p:cNvPicPr>
          <p:nvPr/>
        </p:nvPicPr>
        <p:blipFill rotWithShape="1">
          <a:blip r:embed="rId4"/>
          <a:srcRect l="758" t="86410"/>
          <a:stretch/>
        </p:blipFill>
        <p:spPr>
          <a:xfrm>
            <a:off x="7982710" y="3785348"/>
            <a:ext cx="4209290" cy="492730"/>
          </a:xfrm>
          <a:prstGeom prst="rect">
            <a:avLst/>
          </a:prstGeom>
        </p:spPr>
      </p:pic>
      <p:pic>
        <p:nvPicPr>
          <p:cNvPr id="52" name="Picture 51">
            <a:extLst>
              <a:ext uri="{FF2B5EF4-FFF2-40B4-BE49-F238E27FC236}">
                <a16:creationId xmlns:a16="http://schemas.microsoft.com/office/drawing/2014/main" id="{C59BD823-D89D-8D7E-15CA-02544E503A22}"/>
              </a:ext>
            </a:extLst>
          </p:cNvPr>
          <p:cNvPicPr>
            <a:picLocks noChangeAspect="1"/>
          </p:cNvPicPr>
          <p:nvPr/>
        </p:nvPicPr>
        <p:blipFill rotWithShape="1">
          <a:blip r:embed="rId5"/>
          <a:srcRect l="10839" t="85161" r="8857"/>
          <a:stretch/>
        </p:blipFill>
        <p:spPr>
          <a:xfrm>
            <a:off x="4289600" y="6023846"/>
            <a:ext cx="3352669" cy="526295"/>
          </a:xfrm>
          <a:prstGeom prst="rect">
            <a:avLst/>
          </a:prstGeom>
        </p:spPr>
      </p:pic>
      <p:sp>
        <p:nvSpPr>
          <p:cNvPr id="54" name="TextBox 53">
            <a:extLst>
              <a:ext uri="{FF2B5EF4-FFF2-40B4-BE49-F238E27FC236}">
                <a16:creationId xmlns:a16="http://schemas.microsoft.com/office/drawing/2014/main" id="{34D566B5-8B57-C83B-B533-3D4FE763ACF8}"/>
              </a:ext>
            </a:extLst>
          </p:cNvPr>
          <p:cNvSpPr txBox="1"/>
          <p:nvPr/>
        </p:nvSpPr>
        <p:spPr>
          <a:xfrm>
            <a:off x="4144492" y="1100348"/>
            <a:ext cx="4135856" cy="2655279"/>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Student Wellness </a:t>
            </a:r>
            <a:r>
              <a:rPr lang="en-US" sz="1800" dirty="0">
                <a:latin typeface="Calibri" panose="020F0502020204030204" pitchFamily="34" charset="0"/>
                <a:ea typeface="Calibri" panose="020F0502020204030204" pitchFamily="34" charset="0"/>
                <a:cs typeface="Calibri" panose="020F0502020204030204" pitchFamily="34" charset="0"/>
              </a:rPr>
              <a:t>Committees</a:t>
            </a:r>
            <a:r>
              <a:rPr lang="en-US" sz="1800" dirty="0">
                <a:effectLst/>
                <a:latin typeface="Calibri" panose="020F0502020204030204" pitchFamily="34" charset="0"/>
                <a:ea typeface="Calibri" panose="020F0502020204030204" pitchFamily="34" charset="0"/>
                <a:cs typeface="Calibri" panose="020F0502020204030204" pitchFamily="34" charset="0"/>
              </a:rPr>
              <a:t> (SWC) identified an issue/dilemma that their campus faces related to student mental, physical, or nutritional health. </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SWC’s devised a solution to help address their campus’ issue. </a:t>
            </a:r>
          </a:p>
          <a:p>
            <a:pPr marL="285750" marR="0" indent="-285750">
              <a:lnSpc>
                <a:spcPct val="107000"/>
              </a:lnSpc>
              <a:spcBef>
                <a:spcPts val="0"/>
              </a:spcBef>
              <a:spcAft>
                <a:spcPts val="800"/>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Grant funds awarded from United HealthCare</a:t>
            </a:r>
          </a:p>
        </p:txBody>
      </p:sp>
      <p:sp>
        <p:nvSpPr>
          <p:cNvPr id="55" name="Star: 10 Points 54">
            <a:extLst>
              <a:ext uri="{FF2B5EF4-FFF2-40B4-BE49-F238E27FC236}">
                <a16:creationId xmlns:a16="http://schemas.microsoft.com/office/drawing/2014/main" id="{C96C8D3A-CBD8-0250-809D-4621736C417B}"/>
              </a:ext>
            </a:extLst>
          </p:cNvPr>
          <p:cNvSpPr/>
          <p:nvPr/>
        </p:nvSpPr>
        <p:spPr>
          <a:xfrm>
            <a:off x="2886336" y="1163263"/>
            <a:ext cx="884583" cy="1026009"/>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ED15F522-ED70-617D-EB27-0F76472D5DBD}"/>
              </a:ext>
            </a:extLst>
          </p:cNvPr>
          <p:cNvSpPr txBox="1"/>
          <p:nvPr/>
        </p:nvSpPr>
        <p:spPr>
          <a:xfrm>
            <a:off x="2892977" y="1454713"/>
            <a:ext cx="1013988" cy="400110"/>
          </a:xfrm>
          <a:prstGeom prst="rect">
            <a:avLst/>
          </a:prstGeom>
          <a:noFill/>
        </p:spPr>
        <p:txBody>
          <a:bodyPr wrap="square" rtlCol="0">
            <a:spAutoFit/>
          </a:bodyPr>
          <a:lstStyle/>
          <a:p>
            <a:r>
              <a:rPr lang="en-US" sz="2000" b="1" dirty="0">
                <a:solidFill>
                  <a:schemeClr val="bg1"/>
                </a:solidFill>
              </a:rPr>
              <a:t>$1200</a:t>
            </a:r>
          </a:p>
        </p:txBody>
      </p:sp>
      <p:sp>
        <p:nvSpPr>
          <p:cNvPr id="57" name="Star: 10 Points 56">
            <a:extLst>
              <a:ext uri="{FF2B5EF4-FFF2-40B4-BE49-F238E27FC236}">
                <a16:creationId xmlns:a16="http://schemas.microsoft.com/office/drawing/2014/main" id="{9BEDECE7-5AD4-BFDD-5D01-C07E6AF2A50B}"/>
              </a:ext>
            </a:extLst>
          </p:cNvPr>
          <p:cNvSpPr/>
          <p:nvPr/>
        </p:nvSpPr>
        <p:spPr>
          <a:xfrm>
            <a:off x="8535242" y="1061682"/>
            <a:ext cx="713462" cy="831521"/>
          </a:xfrm>
          <a:prstGeom prst="star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87F19F5B-02CD-1B0F-3F04-21F44B8F49AA}"/>
              </a:ext>
            </a:extLst>
          </p:cNvPr>
          <p:cNvSpPr txBox="1"/>
          <p:nvPr/>
        </p:nvSpPr>
        <p:spPr>
          <a:xfrm>
            <a:off x="8517876" y="1276157"/>
            <a:ext cx="1013988" cy="400110"/>
          </a:xfrm>
          <a:prstGeom prst="rect">
            <a:avLst/>
          </a:prstGeom>
          <a:noFill/>
        </p:spPr>
        <p:txBody>
          <a:bodyPr wrap="square" rtlCol="0">
            <a:spAutoFit/>
          </a:bodyPr>
          <a:lstStyle/>
          <a:p>
            <a:r>
              <a:rPr lang="en-US" sz="2000" b="1" dirty="0">
                <a:solidFill>
                  <a:schemeClr val="bg1"/>
                </a:solidFill>
              </a:rPr>
              <a:t>$800</a:t>
            </a:r>
          </a:p>
        </p:txBody>
      </p:sp>
      <p:sp>
        <p:nvSpPr>
          <p:cNvPr id="72" name="Star: 10 Points 71">
            <a:extLst>
              <a:ext uri="{FF2B5EF4-FFF2-40B4-BE49-F238E27FC236}">
                <a16:creationId xmlns:a16="http://schemas.microsoft.com/office/drawing/2014/main" id="{82F42B9F-AD3C-08C7-FBB7-BAC280350BA0}"/>
              </a:ext>
            </a:extLst>
          </p:cNvPr>
          <p:cNvSpPr/>
          <p:nvPr/>
        </p:nvSpPr>
        <p:spPr>
          <a:xfrm>
            <a:off x="4058318" y="4053016"/>
            <a:ext cx="810243" cy="865763"/>
          </a:xfrm>
          <a:prstGeom prst="star10">
            <a:avLst/>
          </a:prstGeom>
          <a:solidFill>
            <a:srgbClr val="E7E2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6B249781-185B-1674-6BFC-2E06F878644E}"/>
              </a:ext>
            </a:extLst>
          </p:cNvPr>
          <p:cNvSpPr txBox="1"/>
          <p:nvPr/>
        </p:nvSpPr>
        <p:spPr>
          <a:xfrm>
            <a:off x="4052734" y="4255064"/>
            <a:ext cx="1013988" cy="461665"/>
          </a:xfrm>
          <a:prstGeom prst="rect">
            <a:avLst/>
          </a:prstGeom>
          <a:noFill/>
        </p:spPr>
        <p:txBody>
          <a:bodyPr wrap="square" rtlCol="0">
            <a:spAutoFit/>
          </a:bodyPr>
          <a:lstStyle/>
          <a:p>
            <a:r>
              <a:rPr lang="en-US" sz="2400" b="1" dirty="0">
                <a:solidFill>
                  <a:schemeClr val="bg1"/>
                </a:solidFill>
              </a:rPr>
              <a:t>$500</a:t>
            </a:r>
          </a:p>
        </p:txBody>
      </p:sp>
    </p:spTree>
    <p:extLst>
      <p:ext uri="{BB962C8B-B14F-4D97-AF65-F5344CB8AC3E}">
        <p14:creationId xmlns:p14="http://schemas.microsoft.com/office/powerpoint/2010/main" val="323616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SHAC Recommendations for 2024-2025</a:t>
            </a:r>
            <a:endParaRPr lang="en-US" sz="4000" dirty="0"/>
          </a:p>
        </p:txBody>
      </p:sp>
      <p:sp>
        <p:nvSpPr>
          <p:cNvPr id="2" name="Google Shape;228;p9">
            <a:extLst>
              <a:ext uri="{FF2B5EF4-FFF2-40B4-BE49-F238E27FC236}">
                <a16:creationId xmlns:a16="http://schemas.microsoft.com/office/drawing/2014/main" id="{7B8CBE55-D907-29D1-CB1D-4DB951C57647}"/>
              </a:ext>
            </a:extLst>
          </p:cNvPr>
          <p:cNvSpPr/>
          <p:nvPr/>
        </p:nvSpPr>
        <p:spPr>
          <a:xfrm>
            <a:off x="95249" y="1268620"/>
            <a:ext cx="3420865" cy="1200288"/>
          </a:xfrm>
          <a:prstGeom prst="rect">
            <a:avLst/>
          </a:prstGeom>
          <a:noFill/>
          <a:ln>
            <a:noFill/>
          </a:ln>
        </p:spPr>
        <p:txBody>
          <a:bodyPr spcFirstLastPara="1" wrap="square" lIns="91425" tIns="45700" rIns="91425" bIns="45700" anchor="t" anchorCtr="0">
            <a:spAutoFit/>
          </a:bodyPr>
          <a:lstStyle/>
          <a:p>
            <a:pPr marL="285750" indent="-285750" algn="just">
              <a:buFont typeface="Arial" panose="020B0604020202020204" pitchFamily="34" charset="0"/>
              <a:buChar char="•"/>
            </a:pPr>
            <a:r>
              <a:rPr lang="en-US" sz="1800" b="1" i="0" u="none" strike="noStrike" cap="none" dirty="0">
                <a:solidFill>
                  <a:srgbClr val="8E2626"/>
                </a:solidFill>
                <a:latin typeface="Calibri"/>
                <a:ea typeface="Calibri"/>
                <a:sym typeface="Calibri"/>
              </a:rPr>
              <a:t>Increase awareness and actionability of Student Wellness Committees and recognition of their sponsors</a:t>
            </a:r>
            <a:endParaRPr lang="en-US" sz="1800" b="1" i="0" u="none" strike="noStrike" cap="none" dirty="0">
              <a:solidFill>
                <a:srgbClr val="8E2626"/>
              </a:solidFill>
              <a:latin typeface="Calibri"/>
              <a:ea typeface="Calibri"/>
              <a:cs typeface="Calibri"/>
            </a:endParaRPr>
          </a:p>
        </p:txBody>
      </p:sp>
      <p:sp>
        <p:nvSpPr>
          <p:cNvPr id="3" name="Google Shape;225;p9">
            <a:extLst>
              <a:ext uri="{FF2B5EF4-FFF2-40B4-BE49-F238E27FC236}">
                <a16:creationId xmlns:a16="http://schemas.microsoft.com/office/drawing/2014/main" id="{8C2D66E4-721B-3C43-969A-734EC87B3C4C}"/>
              </a:ext>
            </a:extLst>
          </p:cNvPr>
          <p:cNvSpPr/>
          <p:nvPr/>
        </p:nvSpPr>
        <p:spPr>
          <a:xfrm>
            <a:off x="78581" y="2530188"/>
            <a:ext cx="3454203" cy="923289"/>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800"/>
              <a:buFont typeface="Arial" panose="020B0604020202020204" pitchFamily="34" charset="0"/>
              <a:buChar char="•"/>
            </a:pPr>
            <a:r>
              <a:rPr lang="en-US" sz="1800" b="1" dirty="0">
                <a:solidFill>
                  <a:srgbClr val="8F2827"/>
                </a:solidFill>
                <a:latin typeface="Calibri"/>
                <a:ea typeface="Calibri"/>
                <a:cs typeface="Calibri"/>
                <a:sym typeface="Calibri"/>
              </a:rPr>
              <a:t>Recommend and explore Best Practices for cell phone use on campuses</a:t>
            </a:r>
            <a:endParaRPr lang="en-US" sz="1800" b="0" i="0" u="none" strike="noStrike" cap="none" dirty="0">
              <a:solidFill>
                <a:srgbClr val="3F3F3F"/>
              </a:solidFill>
              <a:latin typeface="Calibri"/>
              <a:ea typeface="Calibri"/>
              <a:cs typeface="Calibri"/>
              <a:sym typeface="Calibri"/>
            </a:endParaRPr>
          </a:p>
        </p:txBody>
      </p:sp>
      <p:sp>
        <p:nvSpPr>
          <p:cNvPr id="4" name="Google Shape;225;p9">
            <a:extLst>
              <a:ext uri="{FF2B5EF4-FFF2-40B4-BE49-F238E27FC236}">
                <a16:creationId xmlns:a16="http://schemas.microsoft.com/office/drawing/2014/main" id="{E71C09DE-F785-B3F6-E670-B5942B443013}"/>
              </a:ext>
            </a:extLst>
          </p:cNvPr>
          <p:cNvSpPr/>
          <p:nvPr/>
        </p:nvSpPr>
        <p:spPr>
          <a:xfrm>
            <a:off x="95249" y="3514757"/>
            <a:ext cx="3211240" cy="64629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800"/>
              <a:buFont typeface="Arial" panose="020B0604020202020204" pitchFamily="34" charset="0"/>
              <a:buChar char="•"/>
            </a:pPr>
            <a:r>
              <a:rPr lang="en-US" sz="1800" b="1" dirty="0">
                <a:solidFill>
                  <a:srgbClr val="8F2827"/>
                </a:solidFill>
                <a:latin typeface="Calibri"/>
                <a:ea typeface="Calibri"/>
                <a:cs typeface="Calibri"/>
                <a:sym typeface="Calibri"/>
              </a:rPr>
              <a:t>Evaluate the feasibility of high school starting later</a:t>
            </a:r>
          </a:p>
        </p:txBody>
      </p:sp>
      <p:sp>
        <p:nvSpPr>
          <p:cNvPr id="5" name="Google Shape;225;p9">
            <a:extLst>
              <a:ext uri="{FF2B5EF4-FFF2-40B4-BE49-F238E27FC236}">
                <a16:creationId xmlns:a16="http://schemas.microsoft.com/office/drawing/2014/main" id="{19FF6D47-7D5E-396D-611D-8D0F1106A7B4}"/>
              </a:ext>
            </a:extLst>
          </p:cNvPr>
          <p:cNvSpPr/>
          <p:nvPr/>
        </p:nvSpPr>
        <p:spPr>
          <a:xfrm>
            <a:off x="78582" y="4240670"/>
            <a:ext cx="3691642" cy="1973064"/>
          </a:xfrm>
          <a:prstGeom prst="rect">
            <a:avLst/>
          </a:prstGeom>
          <a:noFill/>
          <a:ln>
            <a:noFill/>
          </a:ln>
        </p:spPr>
        <p:txBody>
          <a:bodyPr spcFirstLastPara="1" wrap="square" lIns="91425" tIns="45700" rIns="91425" bIns="45700" anchor="t" anchorCtr="0">
            <a:spAutoFit/>
          </a:bodyPr>
          <a:lstStyle/>
          <a:p>
            <a:pPr marL="285750" marR="0" indent="-285750">
              <a:lnSpc>
                <a:spcPct val="107000"/>
              </a:lnSpc>
              <a:spcBef>
                <a:spcPts val="0"/>
              </a:spcBef>
              <a:spcAft>
                <a:spcPts val="800"/>
              </a:spcAft>
              <a:buFont typeface="Arial" panose="020B0604020202020204" pitchFamily="34" charset="0"/>
              <a:buChar char="•"/>
            </a:pPr>
            <a:r>
              <a:rPr lang="en-US" sz="1800" b="1" dirty="0">
                <a:solidFill>
                  <a:srgbClr val="8E2626"/>
                </a:solidFill>
                <a:effectLst/>
                <a:latin typeface="Calibri" panose="020F0502020204030204" pitchFamily="34" charset="0"/>
                <a:ea typeface="Calibri" panose="020F0502020204030204" pitchFamily="34" charset="0"/>
                <a:cs typeface="Times New Roman" panose="02020603050405020304" pitchFamily="18" charset="0"/>
              </a:rPr>
              <a:t>Expand District-level mental health supports available to ALL students and evaluate and improve the effective and time-sensitive access of Multi-Tiered System of Support</a:t>
            </a:r>
          </a:p>
        </p:txBody>
      </p:sp>
      <p:sp>
        <p:nvSpPr>
          <p:cNvPr id="28" name="Google Shape;257;p9">
            <a:extLst>
              <a:ext uri="{FF2B5EF4-FFF2-40B4-BE49-F238E27FC236}">
                <a16:creationId xmlns:a16="http://schemas.microsoft.com/office/drawing/2014/main" id="{439846FD-8AA5-CAA4-0317-51B0F764F47D}"/>
              </a:ext>
            </a:extLst>
          </p:cNvPr>
          <p:cNvSpPr/>
          <p:nvPr/>
        </p:nvSpPr>
        <p:spPr>
          <a:xfrm>
            <a:off x="8573452" y="1576535"/>
            <a:ext cx="3424959" cy="1200288"/>
          </a:xfrm>
          <a:prstGeom prst="rect">
            <a:avLst/>
          </a:prstGeom>
          <a:noFill/>
          <a:ln>
            <a:noFill/>
          </a:ln>
        </p:spPr>
        <p:txBody>
          <a:bodyPr spcFirstLastPara="1" wrap="square" lIns="91425" tIns="45700" rIns="91425" bIns="45700" anchor="t" anchorCtr="0">
            <a:spAutoFit/>
          </a:bodyPr>
          <a:lstStyle/>
          <a:p>
            <a:pPr marL="285750" indent="-285750" algn="just">
              <a:buFont typeface="Arial" panose="020B0604020202020204" pitchFamily="34" charset="0"/>
              <a:buChar char="•"/>
            </a:pPr>
            <a:r>
              <a:rPr lang="en-US" sz="1800" b="1" dirty="0">
                <a:solidFill>
                  <a:srgbClr val="8E2626"/>
                </a:solidFill>
                <a:latin typeface="Calibri"/>
                <a:sym typeface="Calibri"/>
              </a:rPr>
              <a:t>Develop a process for the District to provide families with gun safety and storage information</a:t>
            </a:r>
            <a:endParaRPr lang="en-US" sz="1800" dirty="0">
              <a:solidFill>
                <a:srgbClr val="8E2626"/>
              </a:solidFill>
            </a:endParaRPr>
          </a:p>
        </p:txBody>
      </p:sp>
      <p:sp>
        <p:nvSpPr>
          <p:cNvPr id="29" name="Google Shape;227;p9">
            <a:extLst>
              <a:ext uri="{FF2B5EF4-FFF2-40B4-BE49-F238E27FC236}">
                <a16:creationId xmlns:a16="http://schemas.microsoft.com/office/drawing/2014/main" id="{172F24C4-52AB-8501-2D48-9F5D83FC0E4F}"/>
              </a:ext>
            </a:extLst>
          </p:cNvPr>
          <p:cNvSpPr/>
          <p:nvPr/>
        </p:nvSpPr>
        <p:spPr>
          <a:xfrm>
            <a:off x="8666821" y="3040382"/>
            <a:ext cx="3367903" cy="1200288"/>
          </a:xfrm>
          <a:prstGeom prst="rect">
            <a:avLst/>
          </a:prstGeom>
          <a:noFill/>
          <a:ln>
            <a:noFill/>
          </a:ln>
        </p:spPr>
        <p:txBody>
          <a:bodyPr spcFirstLastPara="1" wrap="square" lIns="91425" tIns="45700" rIns="91425" bIns="45700" anchor="t" anchorCtr="0">
            <a:spAutoFit/>
          </a:bodyPr>
          <a:lstStyle/>
          <a:p>
            <a:pPr marL="285750" indent="-285750" algn="just">
              <a:buSzPts val="1800"/>
              <a:buFont typeface="Arial" panose="020B0604020202020204" pitchFamily="34" charset="0"/>
              <a:buChar char="•"/>
            </a:pPr>
            <a:r>
              <a:rPr lang="en-US" sz="1800" b="1" dirty="0">
                <a:solidFill>
                  <a:srgbClr val="8E2626"/>
                </a:solidFill>
                <a:latin typeface="Calibri"/>
                <a:ea typeface="Calibri"/>
                <a:cs typeface="Calibri"/>
                <a:sym typeface="Calibri"/>
              </a:rPr>
              <a:t>Recommend expansion of Action Based Learning Labs and including movement in classrooms (all levels</a:t>
            </a:r>
            <a:r>
              <a:rPr lang="en-US" sz="1800" b="1" dirty="0">
                <a:solidFill>
                  <a:srgbClr val="990000"/>
                </a:solidFill>
                <a:latin typeface="Calibri"/>
                <a:ea typeface="Calibri"/>
                <a:cs typeface="Calibri"/>
                <a:sym typeface="Calibri"/>
              </a:rPr>
              <a:t>)</a:t>
            </a:r>
            <a:r>
              <a:rPr lang="en-US" sz="900" b="0" i="0" u="none" strike="noStrike" cap="none" dirty="0">
                <a:solidFill>
                  <a:srgbClr val="3F3F3F"/>
                </a:solidFill>
                <a:latin typeface="Arial"/>
                <a:ea typeface="Arial"/>
                <a:cs typeface="Arial"/>
                <a:sym typeface="Arial"/>
              </a:rPr>
              <a:t>.</a:t>
            </a:r>
            <a:endParaRPr sz="1050" b="0" i="0" u="none" strike="noStrike" cap="none" dirty="0">
              <a:solidFill>
                <a:srgbClr val="3F3F3F"/>
              </a:solidFill>
              <a:latin typeface="Arial"/>
              <a:ea typeface="Arial"/>
              <a:cs typeface="Arial"/>
              <a:sym typeface="Arial"/>
            </a:endParaRPr>
          </a:p>
        </p:txBody>
      </p:sp>
      <p:sp>
        <p:nvSpPr>
          <p:cNvPr id="30" name="Google Shape;229;p9">
            <a:extLst>
              <a:ext uri="{FF2B5EF4-FFF2-40B4-BE49-F238E27FC236}">
                <a16:creationId xmlns:a16="http://schemas.microsoft.com/office/drawing/2014/main" id="{6E7DD066-2C1C-A18A-AD19-4ADEE70C2265}"/>
              </a:ext>
            </a:extLst>
          </p:cNvPr>
          <p:cNvSpPr/>
          <p:nvPr/>
        </p:nvSpPr>
        <p:spPr>
          <a:xfrm>
            <a:off x="8673744" y="4545534"/>
            <a:ext cx="3389874" cy="1200288"/>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800"/>
              <a:buFont typeface="Arial" panose="020B0604020202020204" pitchFamily="34" charset="0"/>
              <a:buChar char="•"/>
            </a:pPr>
            <a:r>
              <a:rPr lang="en-US" sz="1800" b="1" dirty="0">
                <a:solidFill>
                  <a:srgbClr val="8F2827"/>
                </a:solidFill>
                <a:latin typeface="Calibri"/>
                <a:ea typeface="Calibri"/>
                <a:cs typeface="Calibri"/>
                <a:sym typeface="Calibri"/>
              </a:rPr>
              <a:t>Ensure Campus Improvement Plans include wellness strategies created by their Campus Wellness Committee</a:t>
            </a:r>
            <a:endParaRPr sz="1800" b="0" i="0" u="none" strike="noStrike" cap="none" dirty="0">
              <a:solidFill>
                <a:srgbClr val="8F2827"/>
              </a:solidFill>
              <a:latin typeface="Calibri"/>
              <a:ea typeface="Calibri"/>
              <a:cs typeface="Calibri"/>
              <a:sym typeface="Calibri"/>
            </a:endParaRPr>
          </a:p>
        </p:txBody>
      </p:sp>
      <p:sp>
        <p:nvSpPr>
          <p:cNvPr id="31" name="TextBox 30">
            <a:extLst>
              <a:ext uri="{FF2B5EF4-FFF2-40B4-BE49-F238E27FC236}">
                <a16:creationId xmlns:a16="http://schemas.microsoft.com/office/drawing/2014/main" id="{B2AC35B5-C644-6E22-2BBB-6A95D1801551}"/>
              </a:ext>
            </a:extLst>
          </p:cNvPr>
          <p:cNvSpPr txBox="1"/>
          <p:nvPr/>
        </p:nvSpPr>
        <p:spPr>
          <a:xfrm>
            <a:off x="3351340" y="6057617"/>
            <a:ext cx="6168788" cy="738664"/>
          </a:xfrm>
          <a:prstGeom prst="rect">
            <a:avLst/>
          </a:prstGeom>
          <a:noFill/>
        </p:spPr>
        <p:txBody>
          <a:bodyPr wrap="square">
            <a:spAutoFit/>
          </a:bodyPr>
          <a:lstStyle/>
          <a:p>
            <a:pPr algn="ctr">
              <a:buClr>
                <a:srgbClr val="333333"/>
              </a:buClr>
              <a:buSzPts val="1800"/>
            </a:pPr>
            <a:r>
              <a:rPr lang="en-US" sz="1400" dirty="0">
                <a:solidFill>
                  <a:srgbClr val="333333"/>
                </a:solidFill>
                <a:latin typeface="Calibri"/>
                <a:ea typeface="Calibri"/>
                <a:cs typeface="Calibri"/>
                <a:sym typeface="Calibri"/>
              </a:rPr>
              <a:t>For more information about FBISD SHAC, visit </a:t>
            </a:r>
            <a:r>
              <a:rPr lang="en-US" sz="1400" u="sng" dirty="0">
                <a:latin typeface="Calibri"/>
                <a:ea typeface="Calibri"/>
                <a:cs typeface="Calibri"/>
                <a:sym typeface="Calibri"/>
                <a:hlinkClick r:id="rId3">
                  <a:extLst>
                    <a:ext uri="{A12FA001-AC4F-418D-AE19-62706E023703}">
                      <ahyp:hlinkClr xmlns:ahyp="http://schemas.microsoft.com/office/drawing/2018/hyperlinkcolor" val="tx"/>
                    </a:ext>
                  </a:extLst>
                </a:hlinkClick>
              </a:rPr>
              <a:t>www.fortbendisd.com/SHAC</a:t>
            </a:r>
            <a:r>
              <a:rPr lang="en-US" sz="1400" dirty="0">
                <a:solidFill>
                  <a:srgbClr val="333333"/>
                </a:solidFill>
              </a:rPr>
              <a:t>,</a:t>
            </a:r>
            <a:r>
              <a:rPr lang="en-US" sz="1400" dirty="0">
                <a:latin typeface="Calibri"/>
                <a:ea typeface="Calibri"/>
                <a:cs typeface="Calibri"/>
                <a:sym typeface="Calibri"/>
              </a:rPr>
              <a:t> follow us on Twitter @FBISD_SHAC or contact the SHAC Chair at chairfortbendisdshac@gmail.com</a:t>
            </a:r>
            <a:endParaRPr lang="en-US" dirty="0"/>
          </a:p>
        </p:txBody>
      </p:sp>
      <p:pic>
        <p:nvPicPr>
          <p:cNvPr id="33" name="Picture 32">
            <a:extLst>
              <a:ext uri="{FF2B5EF4-FFF2-40B4-BE49-F238E27FC236}">
                <a16:creationId xmlns:a16="http://schemas.microsoft.com/office/drawing/2014/main" id="{DE0E2DB5-4A04-A49A-71A2-67645C78B552}"/>
              </a:ext>
            </a:extLst>
          </p:cNvPr>
          <p:cNvPicPr>
            <a:picLocks noChangeAspect="1"/>
          </p:cNvPicPr>
          <p:nvPr/>
        </p:nvPicPr>
        <p:blipFill>
          <a:blip r:embed="rId4"/>
          <a:stretch>
            <a:fillRect/>
          </a:stretch>
        </p:blipFill>
        <p:spPr>
          <a:xfrm>
            <a:off x="3817200" y="1308292"/>
            <a:ext cx="4809568" cy="4783640"/>
          </a:xfrm>
          <a:prstGeom prst="rect">
            <a:avLst/>
          </a:prstGeom>
        </p:spPr>
      </p:pic>
    </p:spTree>
    <p:extLst>
      <p:ext uri="{BB962C8B-B14F-4D97-AF65-F5344CB8AC3E}">
        <p14:creationId xmlns:p14="http://schemas.microsoft.com/office/powerpoint/2010/main" val="106130775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8972</TotalTime>
  <Words>1067</Words>
  <Application>Microsoft Office PowerPoint</Application>
  <PresentationFormat>Widescreen</PresentationFormat>
  <Paragraphs>118</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Century Gothic</vt:lpstr>
      <vt:lpstr>Twentieth Century</vt:lpstr>
      <vt:lpstr>Wingdings</vt:lpstr>
      <vt:lpstr>Candara</vt:lpstr>
      <vt:lpstr>Office Theme</vt:lpstr>
      <vt:lpstr>School Health Advisory Council (SHAC)</vt:lpstr>
      <vt:lpstr>SHAC as a Resource</vt:lpstr>
      <vt:lpstr>SHAC Goals</vt:lpstr>
      <vt:lpstr>SHAC Legislative Priorities</vt:lpstr>
      <vt:lpstr>Mental Health Supports for Students &amp; Staff</vt:lpstr>
      <vt:lpstr>SHAC Accomplishments</vt:lpstr>
      <vt:lpstr>Think Tank</vt:lpstr>
      <vt:lpstr>SHAC Recommendations for 2024-2025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Danish</dc:creator>
  <cp:lastModifiedBy>Lawson, Kimberly</cp:lastModifiedBy>
  <cp:revision>295</cp:revision>
  <dcterms:created xsi:type="dcterms:W3CDTF">2020-07-13T13:57:23Z</dcterms:created>
  <dcterms:modified xsi:type="dcterms:W3CDTF">2024-03-28T19:44:55Z</dcterms:modified>
</cp:coreProperties>
</file>